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notesSlides/notesSlide7.xml" ContentType="application/vnd.openxmlformats-officedocument.presentationml.notesSlide+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notesSlides/notesSlide5.xml" ContentType="application/vnd.openxmlformats-officedocument.presentationml.notesSlide+xml"/>
  <Override PartName="/ppt/diagrams/drawing5.xml" ContentType="application/vnd.ms-office.drawingml.diagramDrawing+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quickStyle5.xml" ContentType="application/vnd.openxmlformats-officedocument.drawingml.diagramStyle+xml"/>
  <Default Extension="bin" ContentType="application/vnd.openxmlformats-officedocument.oleObject"/>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Default Extension="vml" ContentType="application/vnd.openxmlformats-officedocument.vmlDrawing"/>
  <Override PartName="/ppt/notesSlides/notesSlide8.xml" ContentType="application/vnd.openxmlformats-officedocument.presentationml.notesSlide+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Override PartName="/ppt/diagrams/quickStyle8.xml" ContentType="application/vnd.openxmlformats-officedocument.drawingml.diagramStyle+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notesSlides/notesSlide4.xml" ContentType="application/vnd.openxmlformats-officedocument.presentationml.notesSlid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 id="2147483684" r:id="rId2"/>
  </p:sldMasterIdLst>
  <p:notesMasterIdLst>
    <p:notesMasterId r:id="rId38"/>
  </p:notesMasterIdLst>
  <p:sldIdLst>
    <p:sldId id="581" r:id="rId3"/>
    <p:sldId id="748" r:id="rId4"/>
    <p:sldId id="856" r:id="rId5"/>
    <p:sldId id="855" r:id="rId6"/>
    <p:sldId id="854" r:id="rId7"/>
    <p:sldId id="853" r:id="rId8"/>
    <p:sldId id="846" r:id="rId9"/>
    <p:sldId id="851" r:id="rId10"/>
    <p:sldId id="765" r:id="rId11"/>
    <p:sldId id="849" r:id="rId12"/>
    <p:sldId id="852" r:id="rId13"/>
    <p:sldId id="750" r:id="rId14"/>
    <p:sldId id="751" r:id="rId15"/>
    <p:sldId id="752" r:id="rId16"/>
    <p:sldId id="753" r:id="rId17"/>
    <p:sldId id="756" r:id="rId18"/>
    <p:sldId id="755" r:id="rId19"/>
    <p:sldId id="754" r:id="rId20"/>
    <p:sldId id="654" r:id="rId21"/>
    <p:sldId id="757" r:id="rId22"/>
    <p:sldId id="762" r:id="rId23"/>
    <p:sldId id="761" r:id="rId24"/>
    <p:sldId id="759" r:id="rId25"/>
    <p:sldId id="776" r:id="rId26"/>
    <p:sldId id="777" r:id="rId27"/>
    <p:sldId id="779" r:id="rId28"/>
    <p:sldId id="780" r:id="rId29"/>
    <p:sldId id="781" r:id="rId30"/>
    <p:sldId id="763" r:id="rId31"/>
    <p:sldId id="650" r:id="rId32"/>
    <p:sldId id="847" r:id="rId33"/>
    <p:sldId id="848" r:id="rId34"/>
    <p:sldId id="773" r:id="rId35"/>
    <p:sldId id="774" r:id="rId36"/>
    <p:sldId id="429" r:id="rId3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66"/>
    <a:srgbClr val="0033CC"/>
    <a:srgbClr val="009900"/>
    <a:srgbClr val="006600"/>
    <a:srgbClr val="FF0000"/>
    <a:srgbClr val="660033"/>
    <a:srgbClr val="0000CC"/>
    <a:srgbClr val="000099"/>
    <a:srgbClr val="003399"/>
    <a:srgbClr val="FF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50" autoAdjust="0"/>
    <p:restoredTop sz="87451" autoAdjust="0"/>
  </p:normalViewPr>
  <p:slideViewPr>
    <p:cSldViewPr snapToGrid="0">
      <p:cViewPr>
        <p:scale>
          <a:sx n="60" d="100"/>
          <a:sy n="60" d="100"/>
        </p:scale>
        <p:origin x="-780" y="-3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8DE743-5E56-4752-A148-0769AD1144BB}" type="doc">
      <dgm:prSet loTypeId="urn:microsoft.com/office/officeart/2005/8/layout/cycle8" loCatId="cycle" qsTypeId="urn:microsoft.com/office/officeart/2005/8/quickstyle/simple5" qsCatId="simple" csTypeId="urn:microsoft.com/office/officeart/2005/8/colors/colorful1#1" csCatId="colorful" phldr="1"/>
      <dgm:spPr/>
      <dgm:t>
        <a:bodyPr/>
        <a:lstStyle/>
        <a:p>
          <a:endParaRPr lang="en-US"/>
        </a:p>
      </dgm:t>
    </dgm:pt>
    <dgm:pt modelId="{C0107D92-D295-4E2D-8667-2A9851568A29}">
      <dgm:prSet phldrT="[Text]" custT="1"/>
      <dgm:spPr>
        <a:solidFill>
          <a:srgbClr val="CC0000"/>
        </a:solidFill>
      </dgm:spPr>
      <dgm:t>
        <a:bodyPr/>
        <a:lstStyle/>
        <a:p>
          <a:pPr>
            <a:spcAft>
              <a:spcPts val="0"/>
            </a:spcAft>
          </a:pPr>
          <a:r>
            <a:rPr lang="en-US" sz="1800" b="1" cap="all" baseline="0" dirty="0" err="1" smtClean="0">
              <a:latin typeface="Agency FB" pitchFamily="34" charset="0"/>
            </a:rPr>
            <a:t>Pengeta</a:t>
          </a:r>
          <a:endParaRPr lang="en-US" sz="1800" b="1" cap="all" baseline="0" dirty="0" smtClean="0">
            <a:latin typeface="Agency FB" pitchFamily="34" charset="0"/>
          </a:endParaRPr>
        </a:p>
        <a:p>
          <a:pPr>
            <a:spcAft>
              <a:spcPts val="0"/>
            </a:spcAft>
          </a:pPr>
          <a:r>
            <a:rPr lang="en-US" sz="1800" b="1" cap="all" baseline="0" dirty="0" err="1" smtClean="0">
              <a:latin typeface="Agency FB" pitchFamily="34" charset="0"/>
            </a:rPr>
            <a:t>huan</a:t>
          </a:r>
          <a:endParaRPr lang="en-US" sz="1800" b="1" cap="all" baseline="0" dirty="0">
            <a:latin typeface="Agency FB" pitchFamily="34" charset="0"/>
          </a:endParaRPr>
        </a:p>
      </dgm:t>
    </dgm:pt>
    <dgm:pt modelId="{02548234-84D2-4B77-A46D-EDA3BCDAC748}" type="parTrans" cxnId="{A52BB32D-DEC8-4837-A340-ECBCFD82A0E4}">
      <dgm:prSet/>
      <dgm:spPr/>
      <dgm:t>
        <a:bodyPr/>
        <a:lstStyle/>
        <a:p>
          <a:endParaRPr lang="en-US" sz="1800">
            <a:latin typeface="Agency FB" pitchFamily="34" charset="0"/>
          </a:endParaRPr>
        </a:p>
      </dgm:t>
    </dgm:pt>
    <dgm:pt modelId="{7AD04878-7465-4102-90A9-DD3E808893CD}" type="sibTrans" cxnId="{A52BB32D-DEC8-4837-A340-ECBCFD82A0E4}">
      <dgm:prSet/>
      <dgm:spPr/>
      <dgm:t>
        <a:bodyPr/>
        <a:lstStyle/>
        <a:p>
          <a:endParaRPr lang="en-US" sz="1800">
            <a:latin typeface="Agency FB" pitchFamily="34" charset="0"/>
          </a:endParaRPr>
        </a:p>
      </dgm:t>
    </dgm:pt>
    <dgm:pt modelId="{97D038B9-08FF-4C3C-82BD-475C655ACA37}">
      <dgm:prSet phldrT="[Text]" custT="1"/>
      <dgm:spPr>
        <a:solidFill>
          <a:srgbClr val="0070C0"/>
        </a:solidFill>
      </dgm:spPr>
      <dgm:t>
        <a:bodyPr anchor="t" anchorCtr="0"/>
        <a:lstStyle/>
        <a:p>
          <a:r>
            <a:rPr lang="en-US" sz="1800" b="1" cap="all" baseline="0" dirty="0" err="1" smtClean="0">
              <a:latin typeface="Agency FB" pitchFamily="34" charset="0"/>
            </a:rPr>
            <a:t>Keteram</a:t>
          </a:r>
          <a:r>
            <a:rPr lang="id-ID" sz="1800" b="1" cap="all" baseline="0" dirty="0" smtClean="0">
              <a:latin typeface="Agency FB" pitchFamily="34" charset="0"/>
            </a:rPr>
            <a:t>  </a:t>
          </a:r>
          <a:r>
            <a:rPr lang="en-US" sz="1800" b="1" cap="all" baseline="0" dirty="0" err="1" smtClean="0">
              <a:latin typeface="Agency FB" pitchFamily="34" charset="0"/>
            </a:rPr>
            <a:t>pilan</a:t>
          </a:r>
          <a:endParaRPr lang="en-US" sz="1800" b="1" cap="all" baseline="0" dirty="0">
            <a:latin typeface="Agency FB" pitchFamily="34" charset="0"/>
          </a:endParaRPr>
        </a:p>
      </dgm:t>
    </dgm:pt>
    <dgm:pt modelId="{62E2E241-404D-4FE0-8058-83EC85A3EB66}" type="parTrans" cxnId="{86E3F6FC-6092-4BF6-B712-828EE71D4203}">
      <dgm:prSet/>
      <dgm:spPr/>
      <dgm:t>
        <a:bodyPr/>
        <a:lstStyle/>
        <a:p>
          <a:endParaRPr lang="en-US" sz="1800">
            <a:latin typeface="Agency FB" pitchFamily="34" charset="0"/>
          </a:endParaRPr>
        </a:p>
      </dgm:t>
    </dgm:pt>
    <dgm:pt modelId="{7993196F-E523-42D9-BB64-35FA370FA2C9}" type="sibTrans" cxnId="{86E3F6FC-6092-4BF6-B712-828EE71D4203}">
      <dgm:prSet/>
      <dgm:spPr/>
      <dgm:t>
        <a:bodyPr/>
        <a:lstStyle/>
        <a:p>
          <a:endParaRPr lang="en-US" sz="1800">
            <a:latin typeface="Agency FB" pitchFamily="34" charset="0"/>
          </a:endParaRPr>
        </a:p>
      </dgm:t>
    </dgm:pt>
    <dgm:pt modelId="{156F02A8-E2F9-4842-BA5D-CF69E4AC07AA}">
      <dgm:prSet phldrT="[Text]" custT="1"/>
      <dgm:spPr>
        <a:solidFill>
          <a:schemeClr val="accent5">
            <a:lumMod val="50000"/>
          </a:schemeClr>
        </a:solidFill>
      </dgm:spPr>
      <dgm:t>
        <a:bodyPr/>
        <a:lstStyle/>
        <a:p>
          <a:r>
            <a:rPr lang="en-US" sz="1800" b="1" cap="all" baseline="0" dirty="0" err="1" smtClean="0">
              <a:latin typeface="Agency FB" pitchFamily="34" charset="0"/>
              <a:cs typeface="Arial" pitchFamily="34" charset="0"/>
            </a:rPr>
            <a:t>Sikap</a:t>
          </a:r>
          <a:endParaRPr lang="en-US" sz="1800" b="1" cap="all" baseline="0" dirty="0">
            <a:latin typeface="Agency FB" pitchFamily="34" charset="0"/>
            <a:cs typeface="Arial" pitchFamily="34" charset="0"/>
          </a:endParaRPr>
        </a:p>
      </dgm:t>
    </dgm:pt>
    <dgm:pt modelId="{B21F588C-7785-46C5-86AA-206B271A489F}" type="parTrans" cxnId="{9F7B9081-AE3B-41A5-83D8-6CB9D8BA752C}">
      <dgm:prSet/>
      <dgm:spPr/>
      <dgm:t>
        <a:bodyPr/>
        <a:lstStyle/>
        <a:p>
          <a:endParaRPr lang="en-US" sz="1800">
            <a:latin typeface="Agency FB" pitchFamily="34" charset="0"/>
          </a:endParaRPr>
        </a:p>
      </dgm:t>
    </dgm:pt>
    <dgm:pt modelId="{1A45746D-2D4A-4BFA-9F3E-C4CEDA7559ED}" type="sibTrans" cxnId="{9F7B9081-AE3B-41A5-83D8-6CB9D8BA752C}">
      <dgm:prSet/>
      <dgm:spPr/>
      <dgm:t>
        <a:bodyPr/>
        <a:lstStyle/>
        <a:p>
          <a:endParaRPr lang="en-US" sz="1800">
            <a:latin typeface="Agency FB" pitchFamily="34" charset="0"/>
          </a:endParaRPr>
        </a:p>
      </dgm:t>
    </dgm:pt>
    <dgm:pt modelId="{CE3531AF-4823-4584-9339-37CFFC9C3264}" type="pres">
      <dgm:prSet presAssocID="{298DE743-5E56-4752-A148-0769AD1144BB}" presName="compositeShape" presStyleCnt="0">
        <dgm:presLayoutVars>
          <dgm:chMax val="7"/>
          <dgm:dir/>
          <dgm:resizeHandles val="exact"/>
        </dgm:presLayoutVars>
      </dgm:prSet>
      <dgm:spPr/>
      <dgm:t>
        <a:bodyPr/>
        <a:lstStyle/>
        <a:p>
          <a:endParaRPr lang="en-US"/>
        </a:p>
      </dgm:t>
    </dgm:pt>
    <dgm:pt modelId="{CC91EFFC-1D79-46C6-BB55-6C8D488EB7AA}" type="pres">
      <dgm:prSet presAssocID="{298DE743-5E56-4752-A148-0769AD1144BB}" presName="wedge1" presStyleLbl="node1" presStyleIdx="0" presStyleCnt="3" custLinFactNeighborY="690"/>
      <dgm:spPr/>
      <dgm:t>
        <a:bodyPr/>
        <a:lstStyle/>
        <a:p>
          <a:endParaRPr lang="en-US"/>
        </a:p>
      </dgm:t>
    </dgm:pt>
    <dgm:pt modelId="{B45AF5A9-B979-4827-9152-51BF1D041B4D}" type="pres">
      <dgm:prSet presAssocID="{298DE743-5E56-4752-A148-0769AD1144BB}" presName="dummy1a" presStyleCnt="0"/>
      <dgm:spPr/>
      <dgm:t>
        <a:bodyPr/>
        <a:lstStyle/>
        <a:p>
          <a:endParaRPr lang="en-US"/>
        </a:p>
      </dgm:t>
    </dgm:pt>
    <dgm:pt modelId="{AB4AE5F8-00E6-4EFA-80E9-A5976F7FBDB3}" type="pres">
      <dgm:prSet presAssocID="{298DE743-5E56-4752-A148-0769AD1144BB}" presName="dummy1b" presStyleCnt="0"/>
      <dgm:spPr/>
      <dgm:t>
        <a:bodyPr/>
        <a:lstStyle/>
        <a:p>
          <a:endParaRPr lang="en-US"/>
        </a:p>
      </dgm:t>
    </dgm:pt>
    <dgm:pt modelId="{8E767C68-59CC-45D7-9A66-A3B420777E79}" type="pres">
      <dgm:prSet presAssocID="{298DE743-5E56-4752-A148-0769AD1144BB}" presName="wedge1Tx" presStyleLbl="node1" presStyleIdx="0" presStyleCnt="3">
        <dgm:presLayoutVars>
          <dgm:chMax val="0"/>
          <dgm:chPref val="0"/>
          <dgm:bulletEnabled val="1"/>
        </dgm:presLayoutVars>
      </dgm:prSet>
      <dgm:spPr/>
      <dgm:t>
        <a:bodyPr/>
        <a:lstStyle/>
        <a:p>
          <a:endParaRPr lang="en-US"/>
        </a:p>
      </dgm:t>
    </dgm:pt>
    <dgm:pt modelId="{5E11AD6A-C338-4C0A-9498-00A98F90A690}" type="pres">
      <dgm:prSet presAssocID="{298DE743-5E56-4752-A148-0769AD1144BB}" presName="wedge2" presStyleLbl="node1" presStyleIdx="1" presStyleCnt="3" custLinFactNeighborY="-690"/>
      <dgm:spPr/>
      <dgm:t>
        <a:bodyPr/>
        <a:lstStyle/>
        <a:p>
          <a:endParaRPr lang="en-US"/>
        </a:p>
      </dgm:t>
    </dgm:pt>
    <dgm:pt modelId="{4DB1EB5C-5EB3-41E0-A43D-CA99C35C1809}" type="pres">
      <dgm:prSet presAssocID="{298DE743-5E56-4752-A148-0769AD1144BB}" presName="dummy2a" presStyleCnt="0"/>
      <dgm:spPr/>
      <dgm:t>
        <a:bodyPr/>
        <a:lstStyle/>
        <a:p>
          <a:endParaRPr lang="en-US"/>
        </a:p>
      </dgm:t>
    </dgm:pt>
    <dgm:pt modelId="{A2ED735D-36AD-48F2-8400-0D04467FF520}" type="pres">
      <dgm:prSet presAssocID="{298DE743-5E56-4752-A148-0769AD1144BB}" presName="dummy2b" presStyleCnt="0"/>
      <dgm:spPr/>
      <dgm:t>
        <a:bodyPr/>
        <a:lstStyle/>
        <a:p>
          <a:endParaRPr lang="en-US"/>
        </a:p>
      </dgm:t>
    </dgm:pt>
    <dgm:pt modelId="{0377C12A-BBB1-44C1-9B72-AF9AFF082DEA}" type="pres">
      <dgm:prSet presAssocID="{298DE743-5E56-4752-A148-0769AD1144BB}" presName="wedge2Tx" presStyleLbl="node1" presStyleIdx="1" presStyleCnt="3">
        <dgm:presLayoutVars>
          <dgm:chMax val="0"/>
          <dgm:chPref val="0"/>
          <dgm:bulletEnabled val="1"/>
        </dgm:presLayoutVars>
      </dgm:prSet>
      <dgm:spPr/>
      <dgm:t>
        <a:bodyPr/>
        <a:lstStyle/>
        <a:p>
          <a:endParaRPr lang="en-US"/>
        </a:p>
      </dgm:t>
    </dgm:pt>
    <dgm:pt modelId="{5E4566EA-1AB9-498D-AFC9-413106937D7A}" type="pres">
      <dgm:prSet presAssocID="{298DE743-5E56-4752-A148-0769AD1144BB}" presName="wedge3" presStyleLbl="node1" presStyleIdx="2" presStyleCnt="3" custLinFactNeighborX="1034"/>
      <dgm:spPr/>
      <dgm:t>
        <a:bodyPr/>
        <a:lstStyle/>
        <a:p>
          <a:endParaRPr lang="en-US"/>
        </a:p>
      </dgm:t>
    </dgm:pt>
    <dgm:pt modelId="{19F4C10C-DE97-4579-881E-03CCB859ED84}" type="pres">
      <dgm:prSet presAssocID="{298DE743-5E56-4752-A148-0769AD1144BB}" presName="dummy3a" presStyleCnt="0"/>
      <dgm:spPr/>
      <dgm:t>
        <a:bodyPr/>
        <a:lstStyle/>
        <a:p>
          <a:endParaRPr lang="en-US"/>
        </a:p>
      </dgm:t>
    </dgm:pt>
    <dgm:pt modelId="{77493C00-F672-4BA1-9245-EBCEDD7C0447}" type="pres">
      <dgm:prSet presAssocID="{298DE743-5E56-4752-A148-0769AD1144BB}" presName="dummy3b" presStyleCnt="0"/>
      <dgm:spPr/>
      <dgm:t>
        <a:bodyPr/>
        <a:lstStyle/>
        <a:p>
          <a:endParaRPr lang="en-US"/>
        </a:p>
      </dgm:t>
    </dgm:pt>
    <dgm:pt modelId="{AA5C6C46-B5F6-411E-BF2D-F9771FDFC4D2}" type="pres">
      <dgm:prSet presAssocID="{298DE743-5E56-4752-A148-0769AD1144BB}" presName="wedge3Tx" presStyleLbl="node1" presStyleIdx="2" presStyleCnt="3">
        <dgm:presLayoutVars>
          <dgm:chMax val="0"/>
          <dgm:chPref val="0"/>
          <dgm:bulletEnabled val="1"/>
        </dgm:presLayoutVars>
      </dgm:prSet>
      <dgm:spPr/>
      <dgm:t>
        <a:bodyPr/>
        <a:lstStyle/>
        <a:p>
          <a:endParaRPr lang="en-US"/>
        </a:p>
      </dgm:t>
    </dgm:pt>
    <dgm:pt modelId="{04C9729A-9AD3-45F5-9EE2-AA1FCE953943}" type="pres">
      <dgm:prSet presAssocID="{7AD04878-7465-4102-90A9-DD3E808893CD}" presName="arrowWedge1" presStyleLbl="fgSibTrans2D1" presStyleIdx="0" presStyleCnt="3"/>
      <dgm:spPr/>
      <dgm:t>
        <a:bodyPr/>
        <a:lstStyle/>
        <a:p>
          <a:endParaRPr lang="en-US"/>
        </a:p>
      </dgm:t>
    </dgm:pt>
    <dgm:pt modelId="{302E5230-2524-4C5E-BCDB-49C92A10D6D2}" type="pres">
      <dgm:prSet presAssocID="{7993196F-E523-42D9-BB64-35FA370FA2C9}" presName="arrowWedge2" presStyleLbl="fgSibTrans2D1" presStyleIdx="1" presStyleCnt="3"/>
      <dgm:spPr/>
      <dgm:t>
        <a:bodyPr/>
        <a:lstStyle/>
        <a:p>
          <a:endParaRPr lang="en-US"/>
        </a:p>
      </dgm:t>
    </dgm:pt>
    <dgm:pt modelId="{A7EB1F68-3A82-4541-BEA3-974DEA47FC97}" type="pres">
      <dgm:prSet presAssocID="{1A45746D-2D4A-4BFA-9F3E-C4CEDA7559ED}" presName="arrowWedge3" presStyleLbl="fgSibTrans2D1" presStyleIdx="2" presStyleCnt="3"/>
      <dgm:spPr/>
      <dgm:t>
        <a:bodyPr/>
        <a:lstStyle/>
        <a:p>
          <a:endParaRPr lang="en-US"/>
        </a:p>
      </dgm:t>
    </dgm:pt>
  </dgm:ptLst>
  <dgm:cxnLst>
    <dgm:cxn modelId="{A52BB32D-DEC8-4837-A340-ECBCFD82A0E4}" srcId="{298DE743-5E56-4752-A148-0769AD1144BB}" destId="{C0107D92-D295-4E2D-8667-2A9851568A29}" srcOrd="0" destOrd="0" parTransId="{02548234-84D2-4B77-A46D-EDA3BCDAC748}" sibTransId="{7AD04878-7465-4102-90A9-DD3E808893CD}"/>
    <dgm:cxn modelId="{86E3F6FC-6092-4BF6-B712-828EE71D4203}" srcId="{298DE743-5E56-4752-A148-0769AD1144BB}" destId="{97D038B9-08FF-4C3C-82BD-475C655ACA37}" srcOrd="1" destOrd="0" parTransId="{62E2E241-404D-4FE0-8058-83EC85A3EB66}" sibTransId="{7993196F-E523-42D9-BB64-35FA370FA2C9}"/>
    <dgm:cxn modelId="{3B217132-61C2-4590-8973-EF9C2502C1F0}" type="presOf" srcId="{156F02A8-E2F9-4842-BA5D-CF69E4AC07AA}" destId="{AA5C6C46-B5F6-411E-BF2D-F9771FDFC4D2}" srcOrd="1" destOrd="0" presId="urn:microsoft.com/office/officeart/2005/8/layout/cycle8"/>
    <dgm:cxn modelId="{9F7B9081-AE3B-41A5-83D8-6CB9D8BA752C}" srcId="{298DE743-5E56-4752-A148-0769AD1144BB}" destId="{156F02A8-E2F9-4842-BA5D-CF69E4AC07AA}" srcOrd="2" destOrd="0" parTransId="{B21F588C-7785-46C5-86AA-206B271A489F}" sibTransId="{1A45746D-2D4A-4BFA-9F3E-C4CEDA7559ED}"/>
    <dgm:cxn modelId="{DB2B03D7-2B91-460F-83C1-51F1F8220A0B}" type="presOf" srcId="{156F02A8-E2F9-4842-BA5D-CF69E4AC07AA}" destId="{5E4566EA-1AB9-498D-AFC9-413106937D7A}" srcOrd="0" destOrd="0" presId="urn:microsoft.com/office/officeart/2005/8/layout/cycle8"/>
    <dgm:cxn modelId="{4C3F406F-539A-4787-A7BB-BC9317DB86BC}" type="presOf" srcId="{298DE743-5E56-4752-A148-0769AD1144BB}" destId="{CE3531AF-4823-4584-9339-37CFFC9C3264}" srcOrd="0" destOrd="0" presId="urn:microsoft.com/office/officeart/2005/8/layout/cycle8"/>
    <dgm:cxn modelId="{7609CBAA-F3B8-4761-8F2E-C2092976A41B}" type="presOf" srcId="{97D038B9-08FF-4C3C-82BD-475C655ACA37}" destId="{5E11AD6A-C338-4C0A-9498-00A98F90A690}" srcOrd="0" destOrd="0" presId="urn:microsoft.com/office/officeart/2005/8/layout/cycle8"/>
    <dgm:cxn modelId="{4262793E-04CA-427D-A49D-D771B6268821}" type="presOf" srcId="{C0107D92-D295-4E2D-8667-2A9851568A29}" destId="{CC91EFFC-1D79-46C6-BB55-6C8D488EB7AA}" srcOrd="0" destOrd="0" presId="urn:microsoft.com/office/officeart/2005/8/layout/cycle8"/>
    <dgm:cxn modelId="{A7B1E131-B537-406E-8072-F0C6E92F1002}" type="presOf" srcId="{C0107D92-D295-4E2D-8667-2A9851568A29}" destId="{8E767C68-59CC-45D7-9A66-A3B420777E79}" srcOrd="1" destOrd="0" presId="urn:microsoft.com/office/officeart/2005/8/layout/cycle8"/>
    <dgm:cxn modelId="{6F4402DA-C8EC-4B92-89D5-08C9349E1380}" type="presOf" srcId="{97D038B9-08FF-4C3C-82BD-475C655ACA37}" destId="{0377C12A-BBB1-44C1-9B72-AF9AFF082DEA}" srcOrd="1" destOrd="0" presId="urn:microsoft.com/office/officeart/2005/8/layout/cycle8"/>
    <dgm:cxn modelId="{8A20D27E-799B-4058-951B-E4AE0DC2D5BF}" type="presParOf" srcId="{CE3531AF-4823-4584-9339-37CFFC9C3264}" destId="{CC91EFFC-1D79-46C6-BB55-6C8D488EB7AA}" srcOrd="0" destOrd="0" presId="urn:microsoft.com/office/officeart/2005/8/layout/cycle8"/>
    <dgm:cxn modelId="{BFBA036C-781C-4B21-A4F9-67B234977F38}" type="presParOf" srcId="{CE3531AF-4823-4584-9339-37CFFC9C3264}" destId="{B45AF5A9-B979-4827-9152-51BF1D041B4D}" srcOrd="1" destOrd="0" presId="urn:microsoft.com/office/officeart/2005/8/layout/cycle8"/>
    <dgm:cxn modelId="{2D2A4CEB-8B5F-4058-9B51-5359BFBA98D7}" type="presParOf" srcId="{CE3531AF-4823-4584-9339-37CFFC9C3264}" destId="{AB4AE5F8-00E6-4EFA-80E9-A5976F7FBDB3}" srcOrd="2" destOrd="0" presId="urn:microsoft.com/office/officeart/2005/8/layout/cycle8"/>
    <dgm:cxn modelId="{4BD29BF5-1EFF-4577-A93E-A218F23E4011}" type="presParOf" srcId="{CE3531AF-4823-4584-9339-37CFFC9C3264}" destId="{8E767C68-59CC-45D7-9A66-A3B420777E79}" srcOrd="3" destOrd="0" presId="urn:microsoft.com/office/officeart/2005/8/layout/cycle8"/>
    <dgm:cxn modelId="{AAB2A679-ACC8-49EB-92C7-713A018E9530}" type="presParOf" srcId="{CE3531AF-4823-4584-9339-37CFFC9C3264}" destId="{5E11AD6A-C338-4C0A-9498-00A98F90A690}" srcOrd="4" destOrd="0" presId="urn:microsoft.com/office/officeart/2005/8/layout/cycle8"/>
    <dgm:cxn modelId="{B327DB8E-3559-42D9-A9C3-6EBA96DE441C}" type="presParOf" srcId="{CE3531AF-4823-4584-9339-37CFFC9C3264}" destId="{4DB1EB5C-5EB3-41E0-A43D-CA99C35C1809}" srcOrd="5" destOrd="0" presId="urn:microsoft.com/office/officeart/2005/8/layout/cycle8"/>
    <dgm:cxn modelId="{2525177F-316B-4480-8D72-FD6B5AF2CCC5}" type="presParOf" srcId="{CE3531AF-4823-4584-9339-37CFFC9C3264}" destId="{A2ED735D-36AD-48F2-8400-0D04467FF520}" srcOrd="6" destOrd="0" presId="urn:microsoft.com/office/officeart/2005/8/layout/cycle8"/>
    <dgm:cxn modelId="{B43909C7-437D-4EDC-824B-D56139AA0FF4}" type="presParOf" srcId="{CE3531AF-4823-4584-9339-37CFFC9C3264}" destId="{0377C12A-BBB1-44C1-9B72-AF9AFF082DEA}" srcOrd="7" destOrd="0" presId="urn:microsoft.com/office/officeart/2005/8/layout/cycle8"/>
    <dgm:cxn modelId="{93D4B9F9-8F6B-44EB-8CB7-CC09388997A1}" type="presParOf" srcId="{CE3531AF-4823-4584-9339-37CFFC9C3264}" destId="{5E4566EA-1AB9-498D-AFC9-413106937D7A}" srcOrd="8" destOrd="0" presId="urn:microsoft.com/office/officeart/2005/8/layout/cycle8"/>
    <dgm:cxn modelId="{2A71042F-EBF1-46FC-97EB-D07F734A8AF6}" type="presParOf" srcId="{CE3531AF-4823-4584-9339-37CFFC9C3264}" destId="{19F4C10C-DE97-4579-881E-03CCB859ED84}" srcOrd="9" destOrd="0" presId="urn:microsoft.com/office/officeart/2005/8/layout/cycle8"/>
    <dgm:cxn modelId="{E72CE2A6-C3E0-445B-BAF0-1EB72EEDC9FF}" type="presParOf" srcId="{CE3531AF-4823-4584-9339-37CFFC9C3264}" destId="{77493C00-F672-4BA1-9245-EBCEDD7C0447}" srcOrd="10" destOrd="0" presId="urn:microsoft.com/office/officeart/2005/8/layout/cycle8"/>
    <dgm:cxn modelId="{59CE0A9B-9AC0-4119-9D14-B4E35F88DAB4}" type="presParOf" srcId="{CE3531AF-4823-4584-9339-37CFFC9C3264}" destId="{AA5C6C46-B5F6-411E-BF2D-F9771FDFC4D2}" srcOrd="11" destOrd="0" presId="urn:microsoft.com/office/officeart/2005/8/layout/cycle8"/>
    <dgm:cxn modelId="{F0113FF3-006E-4D1A-9322-A133806D1CB0}" type="presParOf" srcId="{CE3531AF-4823-4584-9339-37CFFC9C3264}" destId="{04C9729A-9AD3-45F5-9EE2-AA1FCE953943}" srcOrd="12" destOrd="0" presId="urn:microsoft.com/office/officeart/2005/8/layout/cycle8"/>
    <dgm:cxn modelId="{370F5DCC-D4D6-483A-A839-24F36197D6CD}" type="presParOf" srcId="{CE3531AF-4823-4584-9339-37CFFC9C3264}" destId="{302E5230-2524-4C5E-BCDB-49C92A10D6D2}" srcOrd="13" destOrd="0" presId="urn:microsoft.com/office/officeart/2005/8/layout/cycle8"/>
    <dgm:cxn modelId="{1CED1C6B-20B1-4548-8FAC-B6908AF0F901}" type="presParOf" srcId="{CE3531AF-4823-4584-9339-37CFFC9C3264}" destId="{A7EB1F68-3A82-4541-BEA3-974DEA47FC97}" srcOrd="14"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8DE743-5E56-4752-A148-0769AD1144BB}" type="doc">
      <dgm:prSet loTypeId="urn:microsoft.com/office/officeart/2005/8/layout/cycle8" loCatId="cycle" qsTypeId="urn:microsoft.com/office/officeart/2005/8/quickstyle/simple5" qsCatId="simple" csTypeId="urn:microsoft.com/office/officeart/2005/8/colors/colorful1#2" csCatId="colorful" phldr="1"/>
      <dgm:spPr/>
      <dgm:t>
        <a:bodyPr/>
        <a:lstStyle/>
        <a:p>
          <a:endParaRPr lang="en-US"/>
        </a:p>
      </dgm:t>
    </dgm:pt>
    <dgm:pt modelId="{C0107D92-D295-4E2D-8667-2A9851568A29}">
      <dgm:prSet phldrT="[Text]" custT="1"/>
      <dgm:spPr>
        <a:solidFill>
          <a:srgbClr val="CC0000"/>
        </a:solidFill>
      </dgm:spPr>
      <dgm:t>
        <a:bodyPr/>
        <a:lstStyle/>
        <a:p>
          <a:pPr>
            <a:spcAft>
              <a:spcPts val="0"/>
            </a:spcAft>
          </a:pPr>
          <a:r>
            <a:rPr lang="en-US" sz="1100" b="1" cap="all" baseline="0" dirty="0" smtClean="0">
              <a:latin typeface="Agency FB" pitchFamily="34" charset="0"/>
            </a:rPr>
            <a:t>P</a:t>
          </a:r>
          <a:endParaRPr lang="en-US" sz="1100" b="1" cap="all" baseline="0" dirty="0">
            <a:latin typeface="Agency FB" pitchFamily="34" charset="0"/>
          </a:endParaRPr>
        </a:p>
      </dgm:t>
    </dgm:pt>
    <dgm:pt modelId="{02548234-84D2-4B77-A46D-EDA3BCDAC748}" type="parTrans" cxnId="{A52BB32D-DEC8-4837-A340-ECBCFD82A0E4}">
      <dgm:prSet/>
      <dgm:spPr/>
      <dgm:t>
        <a:bodyPr/>
        <a:lstStyle/>
        <a:p>
          <a:endParaRPr lang="en-US" sz="1800">
            <a:latin typeface="Agency FB" pitchFamily="34" charset="0"/>
          </a:endParaRPr>
        </a:p>
      </dgm:t>
    </dgm:pt>
    <dgm:pt modelId="{7AD04878-7465-4102-90A9-DD3E808893CD}" type="sibTrans" cxnId="{A52BB32D-DEC8-4837-A340-ECBCFD82A0E4}">
      <dgm:prSet/>
      <dgm:spPr/>
      <dgm:t>
        <a:bodyPr/>
        <a:lstStyle/>
        <a:p>
          <a:endParaRPr lang="en-US" sz="1800">
            <a:latin typeface="Agency FB" pitchFamily="34" charset="0"/>
          </a:endParaRPr>
        </a:p>
      </dgm:t>
    </dgm:pt>
    <dgm:pt modelId="{97D038B9-08FF-4C3C-82BD-475C655ACA37}">
      <dgm:prSet phldrT="[Text]" custT="1"/>
      <dgm:spPr>
        <a:solidFill>
          <a:srgbClr val="0070C0"/>
        </a:solidFill>
      </dgm:spPr>
      <dgm:t>
        <a:bodyPr anchor="t" anchorCtr="0"/>
        <a:lstStyle/>
        <a:p>
          <a:r>
            <a:rPr lang="en-US" sz="1100" b="1" cap="all" baseline="0" dirty="0" smtClean="0">
              <a:latin typeface="Agency FB" pitchFamily="34" charset="0"/>
            </a:rPr>
            <a:t>K</a:t>
          </a:r>
          <a:endParaRPr lang="en-US" sz="1100" b="1" cap="all" baseline="0" dirty="0">
            <a:latin typeface="Agency FB" pitchFamily="34" charset="0"/>
          </a:endParaRPr>
        </a:p>
      </dgm:t>
    </dgm:pt>
    <dgm:pt modelId="{62E2E241-404D-4FE0-8058-83EC85A3EB66}" type="parTrans" cxnId="{86E3F6FC-6092-4BF6-B712-828EE71D4203}">
      <dgm:prSet/>
      <dgm:spPr/>
      <dgm:t>
        <a:bodyPr/>
        <a:lstStyle/>
        <a:p>
          <a:endParaRPr lang="en-US" sz="1800">
            <a:latin typeface="Agency FB" pitchFamily="34" charset="0"/>
          </a:endParaRPr>
        </a:p>
      </dgm:t>
    </dgm:pt>
    <dgm:pt modelId="{7993196F-E523-42D9-BB64-35FA370FA2C9}" type="sibTrans" cxnId="{86E3F6FC-6092-4BF6-B712-828EE71D4203}">
      <dgm:prSet/>
      <dgm:spPr/>
      <dgm:t>
        <a:bodyPr/>
        <a:lstStyle/>
        <a:p>
          <a:endParaRPr lang="en-US" sz="1800">
            <a:latin typeface="Agency FB" pitchFamily="34" charset="0"/>
          </a:endParaRPr>
        </a:p>
      </dgm:t>
    </dgm:pt>
    <dgm:pt modelId="{156F02A8-E2F9-4842-BA5D-CF69E4AC07AA}">
      <dgm:prSet phldrT="[Text]" custT="1"/>
      <dgm:spPr>
        <a:solidFill>
          <a:schemeClr val="accent5">
            <a:lumMod val="50000"/>
          </a:schemeClr>
        </a:solidFill>
      </dgm:spPr>
      <dgm:t>
        <a:bodyPr/>
        <a:lstStyle/>
        <a:p>
          <a:r>
            <a:rPr lang="en-US" sz="1100" b="1" cap="all" baseline="0" dirty="0" smtClean="0">
              <a:latin typeface="Agency FB" pitchFamily="34" charset="0"/>
              <a:cs typeface="Arial" pitchFamily="34" charset="0"/>
            </a:rPr>
            <a:t>S</a:t>
          </a:r>
          <a:endParaRPr lang="en-US" sz="1100" b="1" cap="all" baseline="0" dirty="0">
            <a:latin typeface="Agency FB" pitchFamily="34" charset="0"/>
            <a:cs typeface="Arial" pitchFamily="34" charset="0"/>
          </a:endParaRPr>
        </a:p>
      </dgm:t>
    </dgm:pt>
    <dgm:pt modelId="{B21F588C-7785-46C5-86AA-206B271A489F}" type="parTrans" cxnId="{9F7B9081-AE3B-41A5-83D8-6CB9D8BA752C}">
      <dgm:prSet/>
      <dgm:spPr/>
      <dgm:t>
        <a:bodyPr/>
        <a:lstStyle/>
        <a:p>
          <a:endParaRPr lang="en-US" sz="1800">
            <a:latin typeface="Agency FB" pitchFamily="34" charset="0"/>
          </a:endParaRPr>
        </a:p>
      </dgm:t>
    </dgm:pt>
    <dgm:pt modelId="{1A45746D-2D4A-4BFA-9F3E-C4CEDA7559ED}" type="sibTrans" cxnId="{9F7B9081-AE3B-41A5-83D8-6CB9D8BA752C}">
      <dgm:prSet/>
      <dgm:spPr/>
      <dgm:t>
        <a:bodyPr/>
        <a:lstStyle/>
        <a:p>
          <a:endParaRPr lang="en-US" sz="1800">
            <a:latin typeface="Agency FB" pitchFamily="34" charset="0"/>
          </a:endParaRPr>
        </a:p>
      </dgm:t>
    </dgm:pt>
    <dgm:pt modelId="{CE3531AF-4823-4584-9339-37CFFC9C3264}" type="pres">
      <dgm:prSet presAssocID="{298DE743-5E56-4752-A148-0769AD1144BB}" presName="compositeShape" presStyleCnt="0">
        <dgm:presLayoutVars>
          <dgm:chMax val="7"/>
          <dgm:dir/>
          <dgm:resizeHandles val="exact"/>
        </dgm:presLayoutVars>
      </dgm:prSet>
      <dgm:spPr/>
      <dgm:t>
        <a:bodyPr/>
        <a:lstStyle/>
        <a:p>
          <a:endParaRPr lang="en-US"/>
        </a:p>
      </dgm:t>
    </dgm:pt>
    <dgm:pt modelId="{CC91EFFC-1D79-46C6-BB55-6C8D488EB7AA}" type="pres">
      <dgm:prSet presAssocID="{298DE743-5E56-4752-A148-0769AD1144BB}" presName="wedge1" presStyleLbl="node1" presStyleIdx="0" presStyleCnt="3" custLinFactNeighborY="690"/>
      <dgm:spPr/>
      <dgm:t>
        <a:bodyPr/>
        <a:lstStyle/>
        <a:p>
          <a:endParaRPr lang="en-US"/>
        </a:p>
      </dgm:t>
    </dgm:pt>
    <dgm:pt modelId="{B45AF5A9-B979-4827-9152-51BF1D041B4D}" type="pres">
      <dgm:prSet presAssocID="{298DE743-5E56-4752-A148-0769AD1144BB}" presName="dummy1a" presStyleCnt="0"/>
      <dgm:spPr/>
      <dgm:t>
        <a:bodyPr/>
        <a:lstStyle/>
        <a:p>
          <a:endParaRPr lang="en-US"/>
        </a:p>
      </dgm:t>
    </dgm:pt>
    <dgm:pt modelId="{AB4AE5F8-00E6-4EFA-80E9-A5976F7FBDB3}" type="pres">
      <dgm:prSet presAssocID="{298DE743-5E56-4752-A148-0769AD1144BB}" presName="dummy1b" presStyleCnt="0"/>
      <dgm:spPr/>
      <dgm:t>
        <a:bodyPr/>
        <a:lstStyle/>
        <a:p>
          <a:endParaRPr lang="en-US"/>
        </a:p>
      </dgm:t>
    </dgm:pt>
    <dgm:pt modelId="{8E767C68-59CC-45D7-9A66-A3B420777E79}" type="pres">
      <dgm:prSet presAssocID="{298DE743-5E56-4752-A148-0769AD1144BB}" presName="wedge1Tx" presStyleLbl="node1" presStyleIdx="0" presStyleCnt="3">
        <dgm:presLayoutVars>
          <dgm:chMax val="0"/>
          <dgm:chPref val="0"/>
          <dgm:bulletEnabled val="1"/>
        </dgm:presLayoutVars>
      </dgm:prSet>
      <dgm:spPr/>
      <dgm:t>
        <a:bodyPr/>
        <a:lstStyle/>
        <a:p>
          <a:endParaRPr lang="en-US"/>
        </a:p>
      </dgm:t>
    </dgm:pt>
    <dgm:pt modelId="{5E11AD6A-C338-4C0A-9498-00A98F90A690}" type="pres">
      <dgm:prSet presAssocID="{298DE743-5E56-4752-A148-0769AD1144BB}" presName="wedge2" presStyleLbl="node1" presStyleIdx="1" presStyleCnt="3" custLinFactNeighborY="-690"/>
      <dgm:spPr/>
      <dgm:t>
        <a:bodyPr/>
        <a:lstStyle/>
        <a:p>
          <a:endParaRPr lang="en-US"/>
        </a:p>
      </dgm:t>
    </dgm:pt>
    <dgm:pt modelId="{4DB1EB5C-5EB3-41E0-A43D-CA99C35C1809}" type="pres">
      <dgm:prSet presAssocID="{298DE743-5E56-4752-A148-0769AD1144BB}" presName="dummy2a" presStyleCnt="0"/>
      <dgm:spPr/>
      <dgm:t>
        <a:bodyPr/>
        <a:lstStyle/>
        <a:p>
          <a:endParaRPr lang="en-US"/>
        </a:p>
      </dgm:t>
    </dgm:pt>
    <dgm:pt modelId="{A2ED735D-36AD-48F2-8400-0D04467FF520}" type="pres">
      <dgm:prSet presAssocID="{298DE743-5E56-4752-A148-0769AD1144BB}" presName="dummy2b" presStyleCnt="0"/>
      <dgm:spPr/>
      <dgm:t>
        <a:bodyPr/>
        <a:lstStyle/>
        <a:p>
          <a:endParaRPr lang="en-US"/>
        </a:p>
      </dgm:t>
    </dgm:pt>
    <dgm:pt modelId="{0377C12A-BBB1-44C1-9B72-AF9AFF082DEA}" type="pres">
      <dgm:prSet presAssocID="{298DE743-5E56-4752-A148-0769AD1144BB}" presName="wedge2Tx" presStyleLbl="node1" presStyleIdx="1" presStyleCnt="3">
        <dgm:presLayoutVars>
          <dgm:chMax val="0"/>
          <dgm:chPref val="0"/>
          <dgm:bulletEnabled val="1"/>
        </dgm:presLayoutVars>
      </dgm:prSet>
      <dgm:spPr/>
      <dgm:t>
        <a:bodyPr/>
        <a:lstStyle/>
        <a:p>
          <a:endParaRPr lang="en-US"/>
        </a:p>
      </dgm:t>
    </dgm:pt>
    <dgm:pt modelId="{5E4566EA-1AB9-498D-AFC9-413106937D7A}" type="pres">
      <dgm:prSet presAssocID="{298DE743-5E56-4752-A148-0769AD1144BB}" presName="wedge3" presStyleLbl="node1" presStyleIdx="2" presStyleCnt="3" custLinFactNeighborX="1034"/>
      <dgm:spPr/>
      <dgm:t>
        <a:bodyPr/>
        <a:lstStyle/>
        <a:p>
          <a:endParaRPr lang="en-US"/>
        </a:p>
      </dgm:t>
    </dgm:pt>
    <dgm:pt modelId="{19F4C10C-DE97-4579-881E-03CCB859ED84}" type="pres">
      <dgm:prSet presAssocID="{298DE743-5E56-4752-A148-0769AD1144BB}" presName="dummy3a" presStyleCnt="0"/>
      <dgm:spPr/>
      <dgm:t>
        <a:bodyPr/>
        <a:lstStyle/>
        <a:p>
          <a:endParaRPr lang="en-US"/>
        </a:p>
      </dgm:t>
    </dgm:pt>
    <dgm:pt modelId="{77493C00-F672-4BA1-9245-EBCEDD7C0447}" type="pres">
      <dgm:prSet presAssocID="{298DE743-5E56-4752-A148-0769AD1144BB}" presName="dummy3b" presStyleCnt="0"/>
      <dgm:spPr/>
      <dgm:t>
        <a:bodyPr/>
        <a:lstStyle/>
        <a:p>
          <a:endParaRPr lang="en-US"/>
        </a:p>
      </dgm:t>
    </dgm:pt>
    <dgm:pt modelId="{AA5C6C46-B5F6-411E-BF2D-F9771FDFC4D2}" type="pres">
      <dgm:prSet presAssocID="{298DE743-5E56-4752-A148-0769AD1144BB}" presName="wedge3Tx" presStyleLbl="node1" presStyleIdx="2" presStyleCnt="3">
        <dgm:presLayoutVars>
          <dgm:chMax val="0"/>
          <dgm:chPref val="0"/>
          <dgm:bulletEnabled val="1"/>
        </dgm:presLayoutVars>
      </dgm:prSet>
      <dgm:spPr/>
      <dgm:t>
        <a:bodyPr/>
        <a:lstStyle/>
        <a:p>
          <a:endParaRPr lang="en-US"/>
        </a:p>
      </dgm:t>
    </dgm:pt>
    <dgm:pt modelId="{04C9729A-9AD3-45F5-9EE2-AA1FCE953943}" type="pres">
      <dgm:prSet presAssocID="{7AD04878-7465-4102-90A9-DD3E808893CD}" presName="arrowWedge1" presStyleLbl="fgSibTrans2D1" presStyleIdx="0" presStyleCnt="3"/>
      <dgm:spPr/>
      <dgm:t>
        <a:bodyPr/>
        <a:lstStyle/>
        <a:p>
          <a:endParaRPr lang="en-US"/>
        </a:p>
      </dgm:t>
    </dgm:pt>
    <dgm:pt modelId="{302E5230-2524-4C5E-BCDB-49C92A10D6D2}" type="pres">
      <dgm:prSet presAssocID="{7993196F-E523-42D9-BB64-35FA370FA2C9}" presName="arrowWedge2" presStyleLbl="fgSibTrans2D1" presStyleIdx="1" presStyleCnt="3"/>
      <dgm:spPr/>
      <dgm:t>
        <a:bodyPr/>
        <a:lstStyle/>
        <a:p>
          <a:endParaRPr lang="en-US"/>
        </a:p>
      </dgm:t>
    </dgm:pt>
    <dgm:pt modelId="{A7EB1F68-3A82-4541-BEA3-974DEA47FC97}" type="pres">
      <dgm:prSet presAssocID="{1A45746D-2D4A-4BFA-9F3E-C4CEDA7559ED}" presName="arrowWedge3" presStyleLbl="fgSibTrans2D1" presStyleIdx="2" presStyleCnt="3"/>
      <dgm:spPr/>
      <dgm:t>
        <a:bodyPr/>
        <a:lstStyle/>
        <a:p>
          <a:endParaRPr lang="en-US"/>
        </a:p>
      </dgm:t>
    </dgm:pt>
  </dgm:ptLst>
  <dgm:cxnLst>
    <dgm:cxn modelId="{A52BB32D-DEC8-4837-A340-ECBCFD82A0E4}" srcId="{298DE743-5E56-4752-A148-0769AD1144BB}" destId="{C0107D92-D295-4E2D-8667-2A9851568A29}" srcOrd="0" destOrd="0" parTransId="{02548234-84D2-4B77-A46D-EDA3BCDAC748}" sibTransId="{7AD04878-7465-4102-90A9-DD3E808893CD}"/>
    <dgm:cxn modelId="{3D4549D3-7BDE-42B0-86A5-F9CA58409F79}" type="presOf" srcId="{156F02A8-E2F9-4842-BA5D-CF69E4AC07AA}" destId="{AA5C6C46-B5F6-411E-BF2D-F9771FDFC4D2}" srcOrd="1" destOrd="0" presId="urn:microsoft.com/office/officeart/2005/8/layout/cycle8"/>
    <dgm:cxn modelId="{86E3F6FC-6092-4BF6-B712-828EE71D4203}" srcId="{298DE743-5E56-4752-A148-0769AD1144BB}" destId="{97D038B9-08FF-4C3C-82BD-475C655ACA37}" srcOrd="1" destOrd="0" parTransId="{62E2E241-404D-4FE0-8058-83EC85A3EB66}" sibTransId="{7993196F-E523-42D9-BB64-35FA370FA2C9}"/>
    <dgm:cxn modelId="{DDB30A9D-4B12-4E63-AE9D-CD7034372A5C}" type="presOf" srcId="{156F02A8-E2F9-4842-BA5D-CF69E4AC07AA}" destId="{5E4566EA-1AB9-498D-AFC9-413106937D7A}" srcOrd="0" destOrd="0" presId="urn:microsoft.com/office/officeart/2005/8/layout/cycle8"/>
    <dgm:cxn modelId="{D46BA931-1316-443E-8A69-AAA3F17B0BB9}" type="presOf" srcId="{C0107D92-D295-4E2D-8667-2A9851568A29}" destId="{CC91EFFC-1D79-46C6-BB55-6C8D488EB7AA}" srcOrd="0" destOrd="0" presId="urn:microsoft.com/office/officeart/2005/8/layout/cycle8"/>
    <dgm:cxn modelId="{EEDB4AF9-BBB7-45F0-83EF-17E4E3F0A8C0}" type="presOf" srcId="{97D038B9-08FF-4C3C-82BD-475C655ACA37}" destId="{5E11AD6A-C338-4C0A-9498-00A98F90A690}" srcOrd="0" destOrd="0" presId="urn:microsoft.com/office/officeart/2005/8/layout/cycle8"/>
    <dgm:cxn modelId="{4FA59781-4DAF-4915-9C39-A43EF9736CB0}" type="presOf" srcId="{298DE743-5E56-4752-A148-0769AD1144BB}" destId="{CE3531AF-4823-4584-9339-37CFFC9C3264}" srcOrd="0" destOrd="0" presId="urn:microsoft.com/office/officeart/2005/8/layout/cycle8"/>
    <dgm:cxn modelId="{B88EC839-AC30-4CB7-9E3B-AE9F946A4157}" type="presOf" srcId="{C0107D92-D295-4E2D-8667-2A9851568A29}" destId="{8E767C68-59CC-45D7-9A66-A3B420777E79}" srcOrd="1" destOrd="0" presId="urn:microsoft.com/office/officeart/2005/8/layout/cycle8"/>
    <dgm:cxn modelId="{9F7B9081-AE3B-41A5-83D8-6CB9D8BA752C}" srcId="{298DE743-5E56-4752-A148-0769AD1144BB}" destId="{156F02A8-E2F9-4842-BA5D-CF69E4AC07AA}" srcOrd="2" destOrd="0" parTransId="{B21F588C-7785-46C5-86AA-206B271A489F}" sibTransId="{1A45746D-2D4A-4BFA-9F3E-C4CEDA7559ED}"/>
    <dgm:cxn modelId="{61851FF1-73E8-40DF-9016-24345AA72CFB}" type="presOf" srcId="{97D038B9-08FF-4C3C-82BD-475C655ACA37}" destId="{0377C12A-BBB1-44C1-9B72-AF9AFF082DEA}" srcOrd="1" destOrd="0" presId="urn:microsoft.com/office/officeart/2005/8/layout/cycle8"/>
    <dgm:cxn modelId="{4CCAC56F-5350-4A86-AD67-6DAF71CEC0E8}" type="presParOf" srcId="{CE3531AF-4823-4584-9339-37CFFC9C3264}" destId="{CC91EFFC-1D79-46C6-BB55-6C8D488EB7AA}" srcOrd="0" destOrd="0" presId="urn:microsoft.com/office/officeart/2005/8/layout/cycle8"/>
    <dgm:cxn modelId="{0753FD0E-61F3-4C16-B558-55BAFF23DF16}" type="presParOf" srcId="{CE3531AF-4823-4584-9339-37CFFC9C3264}" destId="{B45AF5A9-B979-4827-9152-51BF1D041B4D}" srcOrd="1" destOrd="0" presId="urn:microsoft.com/office/officeart/2005/8/layout/cycle8"/>
    <dgm:cxn modelId="{05067B77-71BA-4820-98C4-8312C1A6EEB6}" type="presParOf" srcId="{CE3531AF-4823-4584-9339-37CFFC9C3264}" destId="{AB4AE5F8-00E6-4EFA-80E9-A5976F7FBDB3}" srcOrd="2" destOrd="0" presId="urn:microsoft.com/office/officeart/2005/8/layout/cycle8"/>
    <dgm:cxn modelId="{23490A17-A935-4804-95B9-8197C5154F1C}" type="presParOf" srcId="{CE3531AF-4823-4584-9339-37CFFC9C3264}" destId="{8E767C68-59CC-45D7-9A66-A3B420777E79}" srcOrd="3" destOrd="0" presId="urn:microsoft.com/office/officeart/2005/8/layout/cycle8"/>
    <dgm:cxn modelId="{49E9DBDA-42CE-4AC6-8F5B-5183AD88BA55}" type="presParOf" srcId="{CE3531AF-4823-4584-9339-37CFFC9C3264}" destId="{5E11AD6A-C338-4C0A-9498-00A98F90A690}" srcOrd="4" destOrd="0" presId="urn:microsoft.com/office/officeart/2005/8/layout/cycle8"/>
    <dgm:cxn modelId="{84B0D8D4-F694-4488-BEFC-E5B5691D5159}" type="presParOf" srcId="{CE3531AF-4823-4584-9339-37CFFC9C3264}" destId="{4DB1EB5C-5EB3-41E0-A43D-CA99C35C1809}" srcOrd="5" destOrd="0" presId="urn:microsoft.com/office/officeart/2005/8/layout/cycle8"/>
    <dgm:cxn modelId="{99E528B2-348A-4A9F-83E5-8F7A9349FBFB}" type="presParOf" srcId="{CE3531AF-4823-4584-9339-37CFFC9C3264}" destId="{A2ED735D-36AD-48F2-8400-0D04467FF520}" srcOrd="6" destOrd="0" presId="urn:microsoft.com/office/officeart/2005/8/layout/cycle8"/>
    <dgm:cxn modelId="{B1F7838F-A0B6-4DFB-831C-FC375D128D70}" type="presParOf" srcId="{CE3531AF-4823-4584-9339-37CFFC9C3264}" destId="{0377C12A-BBB1-44C1-9B72-AF9AFF082DEA}" srcOrd="7" destOrd="0" presId="urn:microsoft.com/office/officeart/2005/8/layout/cycle8"/>
    <dgm:cxn modelId="{7C389944-5D76-42DF-B87F-7B9B8CA259E6}" type="presParOf" srcId="{CE3531AF-4823-4584-9339-37CFFC9C3264}" destId="{5E4566EA-1AB9-498D-AFC9-413106937D7A}" srcOrd="8" destOrd="0" presId="urn:microsoft.com/office/officeart/2005/8/layout/cycle8"/>
    <dgm:cxn modelId="{0C9A5A78-EA0D-42D1-9698-C0086A36C9D4}" type="presParOf" srcId="{CE3531AF-4823-4584-9339-37CFFC9C3264}" destId="{19F4C10C-DE97-4579-881E-03CCB859ED84}" srcOrd="9" destOrd="0" presId="urn:microsoft.com/office/officeart/2005/8/layout/cycle8"/>
    <dgm:cxn modelId="{533070FD-6A40-4D67-91BC-4BA20040617E}" type="presParOf" srcId="{CE3531AF-4823-4584-9339-37CFFC9C3264}" destId="{77493C00-F672-4BA1-9245-EBCEDD7C0447}" srcOrd="10" destOrd="0" presId="urn:microsoft.com/office/officeart/2005/8/layout/cycle8"/>
    <dgm:cxn modelId="{39F2B275-F936-432B-AAD7-D0D7997AECD9}" type="presParOf" srcId="{CE3531AF-4823-4584-9339-37CFFC9C3264}" destId="{AA5C6C46-B5F6-411E-BF2D-F9771FDFC4D2}" srcOrd="11" destOrd="0" presId="urn:microsoft.com/office/officeart/2005/8/layout/cycle8"/>
    <dgm:cxn modelId="{28C8E30F-A680-4BFE-B767-41D2E8BB9653}" type="presParOf" srcId="{CE3531AF-4823-4584-9339-37CFFC9C3264}" destId="{04C9729A-9AD3-45F5-9EE2-AA1FCE953943}" srcOrd="12" destOrd="0" presId="urn:microsoft.com/office/officeart/2005/8/layout/cycle8"/>
    <dgm:cxn modelId="{076DC853-AF78-4E91-90EC-68AF749B39E1}" type="presParOf" srcId="{CE3531AF-4823-4584-9339-37CFFC9C3264}" destId="{302E5230-2524-4C5E-BCDB-49C92A10D6D2}" srcOrd="13" destOrd="0" presId="urn:microsoft.com/office/officeart/2005/8/layout/cycle8"/>
    <dgm:cxn modelId="{0AC4CEE8-3E33-4719-B18B-E0497409E4C0}" type="presParOf" srcId="{CE3531AF-4823-4584-9339-37CFFC9C3264}" destId="{A7EB1F68-3A82-4541-BEA3-974DEA47FC97}" srcOrd="14"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8DE743-5E56-4752-A148-0769AD1144BB}" type="doc">
      <dgm:prSet loTypeId="urn:microsoft.com/office/officeart/2005/8/layout/cycle8" loCatId="cycle" qsTypeId="urn:microsoft.com/office/officeart/2005/8/quickstyle/simple5" qsCatId="simple" csTypeId="urn:microsoft.com/office/officeart/2005/8/colors/colorful1#3" csCatId="colorful" phldr="1"/>
      <dgm:spPr/>
      <dgm:t>
        <a:bodyPr/>
        <a:lstStyle/>
        <a:p>
          <a:endParaRPr lang="en-US"/>
        </a:p>
      </dgm:t>
    </dgm:pt>
    <dgm:pt modelId="{C0107D92-D295-4E2D-8667-2A9851568A29}">
      <dgm:prSet phldrT="[Text]" custT="1"/>
      <dgm:spPr>
        <a:solidFill>
          <a:srgbClr val="CC0000"/>
        </a:solidFill>
      </dgm:spPr>
      <dgm:t>
        <a:bodyPr/>
        <a:lstStyle/>
        <a:p>
          <a:pPr>
            <a:spcAft>
              <a:spcPts val="0"/>
            </a:spcAft>
          </a:pPr>
          <a:r>
            <a:rPr lang="en-US" sz="1100" b="1" cap="all" baseline="0" dirty="0" smtClean="0">
              <a:latin typeface="Agency FB" pitchFamily="34" charset="0"/>
            </a:rPr>
            <a:t>P</a:t>
          </a:r>
          <a:endParaRPr lang="en-US" sz="1100" b="1" cap="all" baseline="0" dirty="0">
            <a:latin typeface="Agency FB" pitchFamily="34" charset="0"/>
          </a:endParaRPr>
        </a:p>
      </dgm:t>
    </dgm:pt>
    <dgm:pt modelId="{02548234-84D2-4B77-A46D-EDA3BCDAC748}" type="parTrans" cxnId="{A52BB32D-DEC8-4837-A340-ECBCFD82A0E4}">
      <dgm:prSet/>
      <dgm:spPr/>
      <dgm:t>
        <a:bodyPr/>
        <a:lstStyle/>
        <a:p>
          <a:endParaRPr lang="en-US" sz="1800">
            <a:latin typeface="Agency FB" pitchFamily="34" charset="0"/>
          </a:endParaRPr>
        </a:p>
      </dgm:t>
    </dgm:pt>
    <dgm:pt modelId="{7AD04878-7465-4102-90A9-DD3E808893CD}" type="sibTrans" cxnId="{A52BB32D-DEC8-4837-A340-ECBCFD82A0E4}">
      <dgm:prSet/>
      <dgm:spPr/>
      <dgm:t>
        <a:bodyPr/>
        <a:lstStyle/>
        <a:p>
          <a:endParaRPr lang="en-US" sz="1800">
            <a:latin typeface="Agency FB" pitchFamily="34" charset="0"/>
          </a:endParaRPr>
        </a:p>
      </dgm:t>
    </dgm:pt>
    <dgm:pt modelId="{97D038B9-08FF-4C3C-82BD-475C655ACA37}">
      <dgm:prSet phldrT="[Text]" custT="1"/>
      <dgm:spPr>
        <a:solidFill>
          <a:srgbClr val="0070C0"/>
        </a:solidFill>
      </dgm:spPr>
      <dgm:t>
        <a:bodyPr anchor="t" anchorCtr="0"/>
        <a:lstStyle/>
        <a:p>
          <a:r>
            <a:rPr lang="en-US" sz="1100" b="1" cap="all" baseline="0" dirty="0" smtClean="0">
              <a:latin typeface="Agency FB" pitchFamily="34" charset="0"/>
            </a:rPr>
            <a:t>K</a:t>
          </a:r>
          <a:endParaRPr lang="en-US" sz="1100" b="1" cap="all" baseline="0" dirty="0">
            <a:latin typeface="Agency FB" pitchFamily="34" charset="0"/>
          </a:endParaRPr>
        </a:p>
      </dgm:t>
    </dgm:pt>
    <dgm:pt modelId="{62E2E241-404D-4FE0-8058-83EC85A3EB66}" type="parTrans" cxnId="{86E3F6FC-6092-4BF6-B712-828EE71D4203}">
      <dgm:prSet/>
      <dgm:spPr/>
      <dgm:t>
        <a:bodyPr/>
        <a:lstStyle/>
        <a:p>
          <a:endParaRPr lang="en-US" sz="1800">
            <a:latin typeface="Agency FB" pitchFamily="34" charset="0"/>
          </a:endParaRPr>
        </a:p>
      </dgm:t>
    </dgm:pt>
    <dgm:pt modelId="{7993196F-E523-42D9-BB64-35FA370FA2C9}" type="sibTrans" cxnId="{86E3F6FC-6092-4BF6-B712-828EE71D4203}">
      <dgm:prSet/>
      <dgm:spPr/>
      <dgm:t>
        <a:bodyPr/>
        <a:lstStyle/>
        <a:p>
          <a:endParaRPr lang="en-US" sz="1800">
            <a:latin typeface="Agency FB" pitchFamily="34" charset="0"/>
          </a:endParaRPr>
        </a:p>
      </dgm:t>
    </dgm:pt>
    <dgm:pt modelId="{156F02A8-E2F9-4842-BA5D-CF69E4AC07AA}">
      <dgm:prSet phldrT="[Text]" custT="1"/>
      <dgm:spPr>
        <a:solidFill>
          <a:schemeClr val="accent5">
            <a:lumMod val="50000"/>
          </a:schemeClr>
        </a:solidFill>
      </dgm:spPr>
      <dgm:t>
        <a:bodyPr/>
        <a:lstStyle/>
        <a:p>
          <a:r>
            <a:rPr lang="en-US" sz="1100" b="1" cap="all" baseline="0" dirty="0" smtClean="0">
              <a:latin typeface="Agency FB" pitchFamily="34" charset="0"/>
              <a:cs typeface="Arial" pitchFamily="34" charset="0"/>
            </a:rPr>
            <a:t>S</a:t>
          </a:r>
          <a:endParaRPr lang="en-US" sz="1100" b="1" cap="all" baseline="0" dirty="0">
            <a:latin typeface="Agency FB" pitchFamily="34" charset="0"/>
            <a:cs typeface="Arial" pitchFamily="34" charset="0"/>
          </a:endParaRPr>
        </a:p>
      </dgm:t>
    </dgm:pt>
    <dgm:pt modelId="{B21F588C-7785-46C5-86AA-206B271A489F}" type="parTrans" cxnId="{9F7B9081-AE3B-41A5-83D8-6CB9D8BA752C}">
      <dgm:prSet/>
      <dgm:spPr/>
      <dgm:t>
        <a:bodyPr/>
        <a:lstStyle/>
        <a:p>
          <a:endParaRPr lang="en-US" sz="1800">
            <a:latin typeface="Agency FB" pitchFamily="34" charset="0"/>
          </a:endParaRPr>
        </a:p>
      </dgm:t>
    </dgm:pt>
    <dgm:pt modelId="{1A45746D-2D4A-4BFA-9F3E-C4CEDA7559ED}" type="sibTrans" cxnId="{9F7B9081-AE3B-41A5-83D8-6CB9D8BA752C}">
      <dgm:prSet/>
      <dgm:spPr/>
      <dgm:t>
        <a:bodyPr/>
        <a:lstStyle/>
        <a:p>
          <a:endParaRPr lang="en-US" sz="1800">
            <a:latin typeface="Agency FB" pitchFamily="34" charset="0"/>
          </a:endParaRPr>
        </a:p>
      </dgm:t>
    </dgm:pt>
    <dgm:pt modelId="{CE3531AF-4823-4584-9339-37CFFC9C3264}" type="pres">
      <dgm:prSet presAssocID="{298DE743-5E56-4752-A148-0769AD1144BB}" presName="compositeShape" presStyleCnt="0">
        <dgm:presLayoutVars>
          <dgm:chMax val="7"/>
          <dgm:dir/>
          <dgm:resizeHandles val="exact"/>
        </dgm:presLayoutVars>
      </dgm:prSet>
      <dgm:spPr/>
      <dgm:t>
        <a:bodyPr/>
        <a:lstStyle/>
        <a:p>
          <a:endParaRPr lang="en-US"/>
        </a:p>
      </dgm:t>
    </dgm:pt>
    <dgm:pt modelId="{CC91EFFC-1D79-46C6-BB55-6C8D488EB7AA}" type="pres">
      <dgm:prSet presAssocID="{298DE743-5E56-4752-A148-0769AD1144BB}" presName="wedge1" presStyleLbl="node1" presStyleIdx="0" presStyleCnt="3" custLinFactNeighborY="690"/>
      <dgm:spPr/>
      <dgm:t>
        <a:bodyPr/>
        <a:lstStyle/>
        <a:p>
          <a:endParaRPr lang="en-US"/>
        </a:p>
      </dgm:t>
    </dgm:pt>
    <dgm:pt modelId="{B45AF5A9-B979-4827-9152-51BF1D041B4D}" type="pres">
      <dgm:prSet presAssocID="{298DE743-5E56-4752-A148-0769AD1144BB}" presName="dummy1a" presStyleCnt="0"/>
      <dgm:spPr/>
      <dgm:t>
        <a:bodyPr/>
        <a:lstStyle/>
        <a:p>
          <a:endParaRPr lang="en-US"/>
        </a:p>
      </dgm:t>
    </dgm:pt>
    <dgm:pt modelId="{AB4AE5F8-00E6-4EFA-80E9-A5976F7FBDB3}" type="pres">
      <dgm:prSet presAssocID="{298DE743-5E56-4752-A148-0769AD1144BB}" presName="dummy1b" presStyleCnt="0"/>
      <dgm:spPr/>
      <dgm:t>
        <a:bodyPr/>
        <a:lstStyle/>
        <a:p>
          <a:endParaRPr lang="en-US"/>
        </a:p>
      </dgm:t>
    </dgm:pt>
    <dgm:pt modelId="{8E767C68-59CC-45D7-9A66-A3B420777E79}" type="pres">
      <dgm:prSet presAssocID="{298DE743-5E56-4752-A148-0769AD1144BB}" presName="wedge1Tx" presStyleLbl="node1" presStyleIdx="0" presStyleCnt="3">
        <dgm:presLayoutVars>
          <dgm:chMax val="0"/>
          <dgm:chPref val="0"/>
          <dgm:bulletEnabled val="1"/>
        </dgm:presLayoutVars>
      </dgm:prSet>
      <dgm:spPr/>
      <dgm:t>
        <a:bodyPr/>
        <a:lstStyle/>
        <a:p>
          <a:endParaRPr lang="en-US"/>
        </a:p>
      </dgm:t>
    </dgm:pt>
    <dgm:pt modelId="{5E11AD6A-C338-4C0A-9498-00A98F90A690}" type="pres">
      <dgm:prSet presAssocID="{298DE743-5E56-4752-A148-0769AD1144BB}" presName="wedge2" presStyleLbl="node1" presStyleIdx="1" presStyleCnt="3" custLinFactNeighborY="-690"/>
      <dgm:spPr/>
      <dgm:t>
        <a:bodyPr/>
        <a:lstStyle/>
        <a:p>
          <a:endParaRPr lang="en-US"/>
        </a:p>
      </dgm:t>
    </dgm:pt>
    <dgm:pt modelId="{4DB1EB5C-5EB3-41E0-A43D-CA99C35C1809}" type="pres">
      <dgm:prSet presAssocID="{298DE743-5E56-4752-A148-0769AD1144BB}" presName="dummy2a" presStyleCnt="0"/>
      <dgm:spPr/>
      <dgm:t>
        <a:bodyPr/>
        <a:lstStyle/>
        <a:p>
          <a:endParaRPr lang="en-US"/>
        </a:p>
      </dgm:t>
    </dgm:pt>
    <dgm:pt modelId="{A2ED735D-36AD-48F2-8400-0D04467FF520}" type="pres">
      <dgm:prSet presAssocID="{298DE743-5E56-4752-A148-0769AD1144BB}" presName="dummy2b" presStyleCnt="0"/>
      <dgm:spPr/>
      <dgm:t>
        <a:bodyPr/>
        <a:lstStyle/>
        <a:p>
          <a:endParaRPr lang="en-US"/>
        </a:p>
      </dgm:t>
    </dgm:pt>
    <dgm:pt modelId="{0377C12A-BBB1-44C1-9B72-AF9AFF082DEA}" type="pres">
      <dgm:prSet presAssocID="{298DE743-5E56-4752-A148-0769AD1144BB}" presName="wedge2Tx" presStyleLbl="node1" presStyleIdx="1" presStyleCnt="3">
        <dgm:presLayoutVars>
          <dgm:chMax val="0"/>
          <dgm:chPref val="0"/>
          <dgm:bulletEnabled val="1"/>
        </dgm:presLayoutVars>
      </dgm:prSet>
      <dgm:spPr/>
      <dgm:t>
        <a:bodyPr/>
        <a:lstStyle/>
        <a:p>
          <a:endParaRPr lang="en-US"/>
        </a:p>
      </dgm:t>
    </dgm:pt>
    <dgm:pt modelId="{5E4566EA-1AB9-498D-AFC9-413106937D7A}" type="pres">
      <dgm:prSet presAssocID="{298DE743-5E56-4752-A148-0769AD1144BB}" presName="wedge3" presStyleLbl="node1" presStyleIdx="2" presStyleCnt="3" custLinFactNeighborX="1034"/>
      <dgm:spPr/>
      <dgm:t>
        <a:bodyPr/>
        <a:lstStyle/>
        <a:p>
          <a:endParaRPr lang="en-US"/>
        </a:p>
      </dgm:t>
    </dgm:pt>
    <dgm:pt modelId="{19F4C10C-DE97-4579-881E-03CCB859ED84}" type="pres">
      <dgm:prSet presAssocID="{298DE743-5E56-4752-A148-0769AD1144BB}" presName="dummy3a" presStyleCnt="0"/>
      <dgm:spPr/>
      <dgm:t>
        <a:bodyPr/>
        <a:lstStyle/>
        <a:p>
          <a:endParaRPr lang="en-US"/>
        </a:p>
      </dgm:t>
    </dgm:pt>
    <dgm:pt modelId="{77493C00-F672-4BA1-9245-EBCEDD7C0447}" type="pres">
      <dgm:prSet presAssocID="{298DE743-5E56-4752-A148-0769AD1144BB}" presName="dummy3b" presStyleCnt="0"/>
      <dgm:spPr/>
      <dgm:t>
        <a:bodyPr/>
        <a:lstStyle/>
        <a:p>
          <a:endParaRPr lang="en-US"/>
        </a:p>
      </dgm:t>
    </dgm:pt>
    <dgm:pt modelId="{AA5C6C46-B5F6-411E-BF2D-F9771FDFC4D2}" type="pres">
      <dgm:prSet presAssocID="{298DE743-5E56-4752-A148-0769AD1144BB}" presName="wedge3Tx" presStyleLbl="node1" presStyleIdx="2" presStyleCnt="3">
        <dgm:presLayoutVars>
          <dgm:chMax val="0"/>
          <dgm:chPref val="0"/>
          <dgm:bulletEnabled val="1"/>
        </dgm:presLayoutVars>
      </dgm:prSet>
      <dgm:spPr/>
      <dgm:t>
        <a:bodyPr/>
        <a:lstStyle/>
        <a:p>
          <a:endParaRPr lang="en-US"/>
        </a:p>
      </dgm:t>
    </dgm:pt>
    <dgm:pt modelId="{04C9729A-9AD3-45F5-9EE2-AA1FCE953943}" type="pres">
      <dgm:prSet presAssocID="{7AD04878-7465-4102-90A9-DD3E808893CD}" presName="arrowWedge1" presStyleLbl="fgSibTrans2D1" presStyleIdx="0" presStyleCnt="3"/>
      <dgm:spPr/>
      <dgm:t>
        <a:bodyPr/>
        <a:lstStyle/>
        <a:p>
          <a:endParaRPr lang="en-US"/>
        </a:p>
      </dgm:t>
    </dgm:pt>
    <dgm:pt modelId="{302E5230-2524-4C5E-BCDB-49C92A10D6D2}" type="pres">
      <dgm:prSet presAssocID="{7993196F-E523-42D9-BB64-35FA370FA2C9}" presName="arrowWedge2" presStyleLbl="fgSibTrans2D1" presStyleIdx="1" presStyleCnt="3"/>
      <dgm:spPr/>
      <dgm:t>
        <a:bodyPr/>
        <a:lstStyle/>
        <a:p>
          <a:endParaRPr lang="en-US"/>
        </a:p>
      </dgm:t>
    </dgm:pt>
    <dgm:pt modelId="{A7EB1F68-3A82-4541-BEA3-974DEA47FC97}" type="pres">
      <dgm:prSet presAssocID="{1A45746D-2D4A-4BFA-9F3E-C4CEDA7559ED}" presName="arrowWedge3" presStyleLbl="fgSibTrans2D1" presStyleIdx="2" presStyleCnt="3"/>
      <dgm:spPr/>
      <dgm:t>
        <a:bodyPr/>
        <a:lstStyle/>
        <a:p>
          <a:endParaRPr lang="en-US"/>
        </a:p>
      </dgm:t>
    </dgm:pt>
  </dgm:ptLst>
  <dgm:cxnLst>
    <dgm:cxn modelId="{59A017B6-B959-4893-BC0A-CAB524CA137A}" type="presOf" srcId="{C0107D92-D295-4E2D-8667-2A9851568A29}" destId="{CC91EFFC-1D79-46C6-BB55-6C8D488EB7AA}" srcOrd="0" destOrd="0" presId="urn:microsoft.com/office/officeart/2005/8/layout/cycle8"/>
    <dgm:cxn modelId="{1738A3E3-2F9A-427F-BD8D-F5D1703D927D}" type="presOf" srcId="{97D038B9-08FF-4C3C-82BD-475C655ACA37}" destId="{0377C12A-BBB1-44C1-9B72-AF9AFF082DEA}" srcOrd="1" destOrd="0" presId="urn:microsoft.com/office/officeart/2005/8/layout/cycle8"/>
    <dgm:cxn modelId="{5E1394A2-01FF-4B84-97B4-72D7A1BBBC4D}" type="presOf" srcId="{156F02A8-E2F9-4842-BA5D-CF69E4AC07AA}" destId="{AA5C6C46-B5F6-411E-BF2D-F9771FDFC4D2}" srcOrd="1" destOrd="0" presId="urn:microsoft.com/office/officeart/2005/8/layout/cycle8"/>
    <dgm:cxn modelId="{9F7B9081-AE3B-41A5-83D8-6CB9D8BA752C}" srcId="{298DE743-5E56-4752-A148-0769AD1144BB}" destId="{156F02A8-E2F9-4842-BA5D-CF69E4AC07AA}" srcOrd="2" destOrd="0" parTransId="{B21F588C-7785-46C5-86AA-206B271A489F}" sibTransId="{1A45746D-2D4A-4BFA-9F3E-C4CEDA7559ED}"/>
    <dgm:cxn modelId="{86E3F6FC-6092-4BF6-B712-828EE71D4203}" srcId="{298DE743-5E56-4752-A148-0769AD1144BB}" destId="{97D038B9-08FF-4C3C-82BD-475C655ACA37}" srcOrd="1" destOrd="0" parTransId="{62E2E241-404D-4FE0-8058-83EC85A3EB66}" sibTransId="{7993196F-E523-42D9-BB64-35FA370FA2C9}"/>
    <dgm:cxn modelId="{02B2C946-573C-4F8C-8029-47082460C59B}" type="presOf" srcId="{C0107D92-D295-4E2D-8667-2A9851568A29}" destId="{8E767C68-59CC-45D7-9A66-A3B420777E79}" srcOrd="1" destOrd="0" presId="urn:microsoft.com/office/officeart/2005/8/layout/cycle8"/>
    <dgm:cxn modelId="{BBD99962-2E2D-43E2-8381-669134D7F9AC}" type="presOf" srcId="{156F02A8-E2F9-4842-BA5D-CF69E4AC07AA}" destId="{5E4566EA-1AB9-498D-AFC9-413106937D7A}" srcOrd="0" destOrd="0" presId="urn:microsoft.com/office/officeart/2005/8/layout/cycle8"/>
    <dgm:cxn modelId="{18F32F4D-0E97-4023-82BA-A0652F6A21A1}" type="presOf" srcId="{97D038B9-08FF-4C3C-82BD-475C655ACA37}" destId="{5E11AD6A-C338-4C0A-9498-00A98F90A690}" srcOrd="0" destOrd="0" presId="urn:microsoft.com/office/officeart/2005/8/layout/cycle8"/>
    <dgm:cxn modelId="{A52BB32D-DEC8-4837-A340-ECBCFD82A0E4}" srcId="{298DE743-5E56-4752-A148-0769AD1144BB}" destId="{C0107D92-D295-4E2D-8667-2A9851568A29}" srcOrd="0" destOrd="0" parTransId="{02548234-84D2-4B77-A46D-EDA3BCDAC748}" sibTransId="{7AD04878-7465-4102-90A9-DD3E808893CD}"/>
    <dgm:cxn modelId="{D122F495-EE37-4D77-9DF8-1FF4DA626F48}" type="presOf" srcId="{298DE743-5E56-4752-A148-0769AD1144BB}" destId="{CE3531AF-4823-4584-9339-37CFFC9C3264}" srcOrd="0" destOrd="0" presId="urn:microsoft.com/office/officeart/2005/8/layout/cycle8"/>
    <dgm:cxn modelId="{365DE70D-4B42-484D-A2A0-07B3B0C97A0B}" type="presParOf" srcId="{CE3531AF-4823-4584-9339-37CFFC9C3264}" destId="{CC91EFFC-1D79-46C6-BB55-6C8D488EB7AA}" srcOrd="0" destOrd="0" presId="urn:microsoft.com/office/officeart/2005/8/layout/cycle8"/>
    <dgm:cxn modelId="{52C73270-F38F-464A-B4AB-3D0D1ABBB2DA}" type="presParOf" srcId="{CE3531AF-4823-4584-9339-37CFFC9C3264}" destId="{B45AF5A9-B979-4827-9152-51BF1D041B4D}" srcOrd="1" destOrd="0" presId="urn:microsoft.com/office/officeart/2005/8/layout/cycle8"/>
    <dgm:cxn modelId="{5A43EFBC-97B6-4BD4-97EF-958087DDE39E}" type="presParOf" srcId="{CE3531AF-4823-4584-9339-37CFFC9C3264}" destId="{AB4AE5F8-00E6-4EFA-80E9-A5976F7FBDB3}" srcOrd="2" destOrd="0" presId="urn:microsoft.com/office/officeart/2005/8/layout/cycle8"/>
    <dgm:cxn modelId="{4390651C-DC1C-4634-98FA-E35FA497E624}" type="presParOf" srcId="{CE3531AF-4823-4584-9339-37CFFC9C3264}" destId="{8E767C68-59CC-45D7-9A66-A3B420777E79}" srcOrd="3" destOrd="0" presId="urn:microsoft.com/office/officeart/2005/8/layout/cycle8"/>
    <dgm:cxn modelId="{111C2565-4DA0-4A83-8871-FFF87D3C330F}" type="presParOf" srcId="{CE3531AF-4823-4584-9339-37CFFC9C3264}" destId="{5E11AD6A-C338-4C0A-9498-00A98F90A690}" srcOrd="4" destOrd="0" presId="urn:microsoft.com/office/officeart/2005/8/layout/cycle8"/>
    <dgm:cxn modelId="{EF7A1CA1-C6B7-43D0-AA11-E6D9E45E7A29}" type="presParOf" srcId="{CE3531AF-4823-4584-9339-37CFFC9C3264}" destId="{4DB1EB5C-5EB3-41E0-A43D-CA99C35C1809}" srcOrd="5" destOrd="0" presId="urn:microsoft.com/office/officeart/2005/8/layout/cycle8"/>
    <dgm:cxn modelId="{D17BDEE2-A07D-42CE-8FA1-546C0C949C24}" type="presParOf" srcId="{CE3531AF-4823-4584-9339-37CFFC9C3264}" destId="{A2ED735D-36AD-48F2-8400-0D04467FF520}" srcOrd="6" destOrd="0" presId="urn:microsoft.com/office/officeart/2005/8/layout/cycle8"/>
    <dgm:cxn modelId="{5D46E9A5-822E-4A5C-96BD-0F1F9D4102AD}" type="presParOf" srcId="{CE3531AF-4823-4584-9339-37CFFC9C3264}" destId="{0377C12A-BBB1-44C1-9B72-AF9AFF082DEA}" srcOrd="7" destOrd="0" presId="urn:microsoft.com/office/officeart/2005/8/layout/cycle8"/>
    <dgm:cxn modelId="{F527D996-DFBD-402E-8FF8-D5A5687F66D5}" type="presParOf" srcId="{CE3531AF-4823-4584-9339-37CFFC9C3264}" destId="{5E4566EA-1AB9-498D-AFC9-413106937D7A}" srcOrd="8" destOrd="0" presId="urn:microsoft.com/office/officeart/2005/8/layout/cycle8"/>
    <dgm:cxn modelId="{11AA4001-53DA-4C31-90E5-BB034C315A92}" type="presParOf" srcId="{CE3531AF-4823-4584-9339-37CFFC9C3264}" destId="{19F4C10C-DE97-4579-881E-03CCB859ED84}" srcOrd="9" destOrd="0" presId="urn:microsoft.com/office/officeart/2005/8/layout/cycle8"/>
    <dgm:cxn modelId="{64E64E77-D41A-4E39-B6CF-3BB6F0CA39D1}" type="presParOf" srcId="{CE3531AF-4823-4584-9339-37CFFC9C3264}" destId="{77493C00-F672-4BA1-9245-EBCEDD7C0447}" srcOrd="10" destOrd="0" presId="urn:microsoft.com/office/officeart/2005/8/layout/cycle8"/>
    <dgm:cxn modelId="{2C35F549-4C83-4CA8-A5AE-38627A79173E}" type="presParOf" srcId="{CE3531AF-4823-4584-9339-37CFFC9C3264}" destId="{AA5C6C46-B5F6-411E-BF2D-F9771FDFC4D2}" srcOrd="11" destOrd="0" presId="urn:microsoft.com/office/officeart/2005/8/layout/cycle8"/>
    <dgm:cxn modelId="{E5881734-F965-499D-97AB-DE3CA9D9F2F6}" type="presParOf" srcId="{CE3531AF-4823-4584-9339-37CFFC9C3264}" destId="{04C9729A-9AD3-45F5-9EE2-AA1FCE953943}" srcOrd="12" destOrd="0" presId="urn:microsoft.com/office/officeart/2005/8/layout/cycle8"/>
    <dgm:cxn modelId="{1B65E80B-4A34-4C69-AEF9-003BC734DE59}" type="presParOf" srcId="{CE3531AF-4823-4584-9339-37CFFC9C3264}" destId="{302E5230-2524-4C5E-BCDB-49C92A10D6D2}" srcOrd="13" destOrd="0" presId="urn:microsoft.com/office/officeart/2005/8/layout/cycle8"/>
    <dgm:cxn modelId="{53EA5667-36DA-48D5-9124-1DEDFD3F8DFB}" type="presParOf" srcId="{CE3531AF-4823-4584-9339-37CFFC9C3264}" destId="{A7EB1F68-3A82-4541-BEA3-974DEA47FC97}" srcOrd="14" destOrd="0" presId="urn:microsoft.com/office/officeart/2005/8/layout/cycle8"/>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8DE743-5E56-4752-A148-0769AD1144BB}" type="doc">
      <dgm:prSet loTypeId="urn:microsoft.com/office/officeart/2005/8/layout/cycle8" loCatId="cycle" qsTypeId="urn:microsoft.com/office/officeart/2005/8/quickstyle/simple5" qsCatId="simple" csTypeId="urn:microsoft.com/office/officeart/2005/8/colors/colorful1#4" csCatId="colorful" phldr="1"/>
      <dgm:spPr/>
      <dgm:t>
        <a:bodyPr/>
        <a:lstStyle/>
        <a:p>
          <a:endParaRPr lang="en-US"/>
        </a:p>
      </dgm:t>
    </dgm:pt>
    <dgm:pt modelId="{C0107D92-D295-4E2D-8667-2A9851568A29}">
      <dgm:prSet phldrT="[Text]" custT="1"/>
      <dgm:spPr>
        <a:solidFill>
          <a:srgbClr val="CC0000"/>
        </a:solidFill>
      </dgm:spPr>
      <dgm:t>
        <a:bodyPr/>
        <a:lstStyle/>
        <a:p>
          <a:pPr>
            <a:spcAft>
              <a:spcPts val="0"/>
            </a:spcAft>
          </a:pPr>
          <a:r>
            <a:rPr lang="en-US" sz="1100" b="1" cap="all" baseline="0" dirty="0" smtClean="0">
              <a:latin typeface="Agency FB" pitchFamily="34" charset="0"/>
            </a:rPr>
            <a:t>P</a:t>
          </a:r>
          <a:endParaRPr lang="en-US" sz="1100" b="1" cap="all" baseline="0" dirty="0">
            <a:latin typeface="Agency FB" pitchFamily="34" charset="0"/>
          </a:endParaRPr>
        </a:p>
      </dgm:t>
    </dgm:pt>
    <dgm:pt modelId="{02548234-84D2-4B77-A46D-EDA3BCDAC748}" type="parTrans" cxnId="{A52BB32D-DEC8-4837-A340-ECBCFD82A0E4}">
      <dgm:prSet/>
      <dgm:spPr/>
      <dgm:t>
        <a:bodyPr/>
        <a:lstStyle/>
        <a:p>
          <a:endParaRPr lang="en-US" sz="1800">
            <a:latin typeface="Agency FB" pitchFamily="34" charset="0"/>
          </a:endParaRPr>
        </a:p>
      </dgm:t>
    </dgm:pt>
    <dgm:pt modelId="{7AD04878-7465-4102-90A9-DD3E808893CD}" type="sibTrans" cxnId="{A52BB32D-DEC8-4837-A340-ECBCFD82A0E4}">
      <dgm:prSet/>
      <dgm:spPr/>
      <dgm:t>
        <a:bodyPr/>
        <a:lstStyle/>
        <a:p>
          <a:endParaRPr lang="en-US" sz="1800">
            <a:latin typeface="Agency FB" pitchFamily="34" charset="0"/>
          </a:endParaRPr>
        </a:p>
      </dgm:t>
    </dgm:pt>
    <dgm:pt modelId="{97D038B9-08FF-4C3C-82BD-475C655ACA37}">
      <dgm:prSet phldrT="[Text]" custT="1"/>
      <dgm:spPr>
        <a:solidFill>
          <a:srgbClr val="0070C0"/>
        </a:solidFill>
      </dgm:spPr>
      <dgm:t>
        <a:bodyPr anchor="t" anchorCtr="0"/>
        <a:lstStyle/>
        <a:p>
          <a:r>
            <a:rPr lang="en-US" sz="1100" b="1" cap="all" baseline="0" dirty="0" smtClean="0">
              <a:latin typeface="Agency FB" pitchFamily="34" charset="0"/>
            </a:rPr>
            <a:t>K</a:t>
          </a:r>
          <a:endParaRPr lang="en-US" sz="1100" b="1" cap="all" baseline="0" dirty="0">
            <a:latin typeface="Agency FB" pitchFamily="34" charset="0"/>
          </a:endParaRPr>
        </a:p>
      </dgm:t>
    </dgm:pt>
    <dgm:pt modelId="{62E2E241-404D-4FE0-8058-83EC85A3EB66}" type="parTrans" cxnId="{86E3F6FC-6092-4BF6-B712-828EE71D4203}">
      <dgm:prSet/>
      <dgm:spPr/>
      <dgm:t>
        <a:bodyPr/>
        <a:lstStyle/>
        <a:p>
          <a:endParaRPr lang="en-US" sz="1800">
            <a:latin typeface="Agency FB" pitchFamily="34" charset="0"/>
          </a:endParaRPr>
        </a:p>
      </dgm:t>
    </dgm:pt>
    <dgm:pt modelId="{7993196F-E523-42D9-BB64-35FA370FA2C9}" type="sibTrans" cxnId="{86E3F6FC-6092-4BF6-B712-828EE71D4203}">
      <dgm:prSet/>
      <dgm:spPr/>
      <dgm:t>
        <a:bodyPr/>
        <a:lstStyle/>
        <a:p>
          <a:endParaRPr lang="en-US" sz="1800">
            <a:latin typeface="Agency FB" pitchFamily="34" charset="0"/>
          </a:endParaRPr>
        </a:p>
      </dgm:t>
    </dgm:pt>
    <dgm:pt modelId="{156F02A8-E2F9-4842-BA5D-CF69E4AC07AA}">
      <dgm:prSet phldrT="[Text]" custT="1"/>
      <dgm:spPr>
        <a:solidFill>
          <a:schemeClr val="accent5">
            <a:lumMod val="50000"/>
          </a:schemeClr>
        </a:solidFill>
      </dgm:spPr>
      <dgm:t>
        <a:bodyPr/>
        <a:lstStyle/>
        <a:p>
          <a:r>
            <a:rPr lang="en-US" sz="1100" b="1" cap="all" baseline="0" dirty="0" smtClean="0">
              <a:latin typeface="Agency FB" pitchFamily="34" charset="0"/>
              <a:cs typeface="Arial" pitchFamily="34" charset="0"/>
            </a:rPr>
            <a:t>S</a:t>
          </a:r>
          <a:endParaRPr lang="en-US" sz="1100" b="1" cap="all" baseline="0" dirty="0">
            <a:latin typeface="Agency FB" pitchFamily="34" charset="0"/>
            <a:cs typeface="Arial" pitchFamily="34" charset="0"/>
          </a:endParaRPr>
        </a:p>
      </dgm:t>
    </dgm:pt>
    <dgm:pt modelId="{B21F588C-7785-46C5-86AA-206B271A489F}" type="parTrans" cxnId="{9F7B9081-AE3B-41A5-83D8-6CB9D8BA752C}">
      <dgm:prSet/>
      <dgm:spPr/>
      <dgm:t>
        <a:bodyPr/>
        <a:lstStyle/>
        <a:p>
          <a:endParaRPr lang="en-US" sz="1800">
            <a:latin typeface="Agency FB" pitchFamily="34" charset="0"/>
          </a:endParaRPr>
        </a:p>
      </dgm:t>
    </dgm:pt>
    <dgm:pt modelId="{1A45746D-2D4A-4BFA-9F3E-C4CEDA7559ED}" type="sibTrans" cxnId="{9F7B9081-AE3B-41A5-83D8-6CB9D8BA752C}">
      <dgm:prSet/>
      <dgm:spPr/>
      <dgm:t>
        <a:bodyPr/>
        <a:lstStyle/>
        <a:p>
          <a:endParaRPr lang="en-US" sz="1800">
            <a:latin typeface="Agency FB" pitchFamily="34" charset="0"/>
          </a:endParaRPr>
        </a:p>
      </dgm:t>
    </dgm:pt>
    <dgm:pt modelId="{CE3531AF-4823-4584-9339-37CFFC9C3264}" type="pres">
      <dgm:prSet presAssocID="{298DE743-5E56-4752-A148-0769AD1144BB}" presName="compositeShape" presStyleCnt="0">
        <dgm:presLayoutVars>
          <dgm:chMax val="7"/>
          <dgm:dir/>
          <dgm:resizeHandles val="exact"/>
        </dgm:presLayoutVars>
      </dgm:prSet>
      <dgm:spPr/>
      <dgm:t>
        <a:bodyPr/>
        <a:lstStyle/>
        <a:p>
          <a:endParaRPr lang="en-US"/>
        </a:p>
      </dgm:t>
    </dgm:pt>
    <dgm:pt modelId="{CC91EFFC-1D79-46C6-BB55-6C8D488EB7AA}" type="pres">
      <dgm:prSet presAssocID="{298DE743-5E56-4752-A148-0769AD1144BB}" presName="wedge1" presStyleLbl="node1" presStyleIdx="0" presStyleCnt="3" custLinFactNeighborY="690"/>
      <dgm:spPr/>
      <dgm:t>
        <a:bodyPr/>
        <a:lstStyle/>
        <a:p>
          <a:endParaRPr lang="en-US"/>
        </a:p>
      </dgm:t>
    </dgm:pt>
    <dgm:pt modelId="{B45AF5A9-B979-4827-9152-51BF1D041B4D}" type="pres">
      <dgm:prSet presAssocID="{298DE743-5E56-4752-A148-0769AD1144BB}" presName="dummy1a" presStyleCnt="0"/>
      <dgm:spPr/>
      <dgm:t>
        <a:bodyPr/>
        <a:lstStyle/>
        <a:p>
          <a:endParaRPr lang="en-US"/>
        </a:p>
      </dgm:t>
    </dgm:pt>
    <dgm:pt modelId="{AB4AE5F8-00E6-4EFA-80E9-A5976F7FBDB3}" type="pres">
      <dgm:prSet presAssocID="{298DE743-5E56-4752-A148-0769AD1144BB}" presName="dummy1b" presStyleCnt="0"/>
      <dgm:spPr/>
      <dgm:t>
        <a:bodyPr/>
        <a:lstStyle/>
        <a:p>
          <a:endParaRPr lang="en-US"/>
        </a:p>
      </dgm:t>
    </dgm:pt>
    <dgm:pt modelId="{8E767C68-59CC-45D7-9A66-A3B420777E79}" type="pres">
      <dgm:prSet presAssocID="{298DE743-5E56-4752-A148-0769AD1144BB}" presName="wedge1Tx" presStyleLbl="node1" presStyleIdx="0" presStyleCnt="3">
        <dgm:presLayoutVars>
          <dgm:chMax val="0"/>
          <dgm:chPref val="0"/>
          <dgm:bulletEnabled val="1"/>
        </dgm:presLayoutVars>
      </dgm:prSet>
      <dgm:spPr/>
      <dgm:t>
        <a:bodyPr/>
        <a:lstStyle/>
        <a:p>
          <a:endParaRPr lang="en-US"/>
        </a:p>
      </dgm:t>
    </dgm:pt>
    <dgm:pt modelId="{5E11AD6A-C338-4C0A-9498-00A98F90A690}" type="pres">
      <dgm:prSet presAssocID="{298DE743-5E56-4752-A148-0769AD1144BB}" presName="wedge2" presStyleLbl="node1" presStyleIdx="1" presStyleCnt="3" custLinFactNeighborY="-690"/>
      <dgm:spPr/>
      <dgm:t>
        <a:bodyPr/>
        <a:lstStyle/>
        <a:p>
          <a:endParaRPr lang="en-US"/>
        </a:p>
      </dgm:t>
    </dgm:pt>
    <dgm:pt modelId="{4DB1EB5C-5EB3-41E0-A43D-CA99C35C1809}" type="pres">
      <dgm:prSet presAssocID="{298DE743-5E56-4752-A148-0769AD1144BB}" presName="dummy2a" presStyleCnt="0"/>
      <dgm:spPr/>
      <dgm:t>
        <a:bodyPr/>
        <a:lstStyle/>
        <a:p>
          <a:endParaRPr lang="en-US"/>
        </a:p>
      </dgm:t>
    </dgm:pt>
    <dgm:pt modelId="{A2ED735D-36AD-48F2-8400-0D04467FF520}" type="pres">
      <dgm:prSet presAssocID="{298DE743-5E56-4752-A148-0769AD1144BB}" presName="dummy2b" presStyleCnt="0"/>
      <dgm:spPr/>
      <dgm:t>
        <a:bodyPr/>
        <a:lstStyle/>
        <a:p>
          <a:endParaRPr lang="en-US"/>
        </a:p>
      </dgm:t>
    </dgm:pt>
    <dgm:pt modelId="{0377C12A-BBB1-44C1-9B72-AF9AFF082DEA}" type="pres">
      <dgm:prSet presAssocID="{298DE743-5E56-4752-A148-0769AD1144BB}" presName="wedge2Tx" presStyleLbl="node1" presStyleIdx="1" presStyleCnt="3">
        <dgm:presLayoutVars>
          <dgm:chMax val="0"/>
          <dgm:chPref val="0"/>
          <dgm:bulletEnabled val="1"/>
        </dgm:presLayoutVars>
      </dgm:prSet>
      <dgm:spPr/>
      <dgm:t>
        <a:bodyPr/>
        <a:lstStyle/>
        <a:p>
          <a:endParaRPr lang="en-US"/>
        </a:p>
      </dgm:t>
    </dgm:pt>
    <dgm:pt modelId="{5E4566EA-1AB9-498D-AFC9-413106937D7A}" type="pres">
      <dgm:prSet presAssocID="{298DE743-5E56-4752-A148-0769AD1144BB}" presName="wedge3" presStyleLbl="node1" presStyleIdx="2" presStyleCnt="3" custLinFactNeighborX="1034"/>
      <dgm:spPr/>
      <dgm:t>
        <a:bodyPr/>
        <a:lstStyle/>
        <a:p>
          <a:endParaRPr lang="en-US"/>
        </a:p>
      </dgm:t>
    </dgm:pt>
    <dgm:pt modelId="{19F4C10C-DE97-4579-881E-03CCB859ED84}" type="pres">
      <dgm:prSet presAssocID="{298DE743-5E56-4752-A148-0769AD1144BB}" presName="dummy3a" presStyleCnt="0"/>
      <dgm:spPr/>
      <dgm:t>
        <a:bodyPr/>
        <a:lstStyle/>
        <a:p>
          <a:endParaRPr lang="en-US"/>
        </a:p>
      </dgm:t>
    </dgm:pt>
    <dgm:pt modelId="{77493C00-F672-4BA1-9245-EBCEDD7C0447}" type="pres">
      <dgm:prSet presAssocID="{298DE743-5E56-4752-A148-0769AD1144BB}" presName="dummy3b" presStyleCnt="0"/>
      <dgm:spPr/>
      <dgm:t>
        <a:bodyPr/>
        <a:lstStyle/>
        <a:p>
          <a:endParaRPr lang="en-US"/>
        </a:p>
      </dgm:t>
    </dgm:pt>
    <dgm:pt modelId="{AA5C6C46-B5F6-411E-BF2D-F9771FDFC4D2}" type="pres">
      <dgm:prSet presAssocID="{298DE743-5E56-4752-A148-0769AD1144BB}" presName="wedge3Tx" presStyleLbl="node1" presStyleIdx="2" presStyleCnt="3">
        <dgm:presLayoutVars>
          <dgm:chMax val="0"/>
          <dgm:chPref val="0"/>
          <dgm:bulletEnabled val="1"/>
        </dgm:presLayoutVars>
      </dgm:prSet>
      <dgm:spPr/>
      <dgm:t>
        <a:bodyPr/>
        <a:lstStyle/>
        <a:p>
          <a:endParaRPr lang="en-US"/>
        </a:p>
      </dgm:t>
    </dgm:pt>
    <dgm:pt modelId="{04C9729A-9AD3-45F5-9EE2-AA1FCE953943}" type="pres">
      <dgm:prSet presAssocID="{7AD04878-7465-4102-90A9-DD3E808893CD}" presName="arrowWedge1" presStyleLbl="fgSibTrans2D1" presStyleIdx="0" presStyleCnt="3"/>
      <dgm:spPr/>
      <dgm:t>
        <a:bodyPr/>
        <a:lstStyle/>
        <a:p>
          <a:endParaRPr lang="en-US"/>
        </a:p>
      </dgm:t>
    </dgm:pt>
    <dgm:pt modelId="{302E5230-2524-4C5E-BCDB-49C92A10D6D2}" type="pres">
      <dgm:prSet presAssocID="{7993196F-E523-42D9-BB64-35FA370FA2C9}" presName="arrowWedge2" presStyleLbl="fgSibTrans2D1" presStyleIdx="1" presStyleCnt="3"/>
      <dgm:spPr/>
      <dgm:t>
        <a:bodyPr/>
        <a:lstStyle/>
        <a:p>
          <a:endParaRPr lang="en-US"/>
        </a:p>
      </dgm:t>
    </dgm:pt>
    <dgm:pt modelId="{A7EB1F68-3A82-4541-BEA3-974DEA47FC97}" type="pres">
      <dgm:prSet presAssocID="{1A45746D-2D4A-4BFA-9F3E-C4CEDA7559ED}" presName="arrowWedge3" presStyleLbl="fgSibTrans2D1" presStyleIdx="2" presStyleCnt="3"/>
      <dgm:spPr/>
      <dgm:t>
        <a:bodyPr/>
        <a:lstStyle/>
        <a:p>
          <a:endParaRPr lang="en-US"/>
        </a:p>
      </dgm:t>
    </dgm:pt>
  </dgm:ptLst>
  <dgm:cxnLst>
    <dgm:cxn modelId="{0EB52D9E-F29A-4A63-AA03-299CCC0F4AD1}" type="presOf" srcId="{C0107D92-D295-4E2D-8667-2A9851568A29}" destId="{CC91EFFC-1D79-46C6-BB55-6C8D488EB7AA}" srcOrd="0" destOrd="0" presId="urn:microsoft.com/office/officeart/2005/8/layout/cycle8"/>
    <dgm:cxn modelId="{86E3F6FC-6092-4BF6-B712-828EE71D4203}" srcId="{298DE743-5E56-4752-A148-0769AD1144BB}" destId="{97D038B9-08FF-4C3C-82BD-475C655ACA37}" srcOrd="1" destOrd="0" parTransId="{62E2E241-404D-4FE0-8058-83EC85A3EB66}" sibTransId="{7993196F-E523-42D9-BB64-35FA370FA2C9}"/>
    <dgm:cxn modelId="{9F7B9081-AE3B-41A5-83D8-6CB9D8BA752C}" srcId="{298DE743-5E56-4752-A148-0769AD1144BB}" destId="{156F02A8-E2F9-4842-BA5D-CF69E4AC07AA}" srcOrd="2" destOrd="0" parTransId="{B21F588C-7785-46C5-86AA-206B271A489F}" sibTransId="{1A45746D-2D4A-4BFA-9F3E-C4CEDA7559ED}"/>
    <dgm:cxn modelId="{BD609F73-7921-436E-9D4A-8A7CA2E31264}" type="presOf" srcId="{C0107D92-D295-4E2D-8667-2A9851568A29}" destId="{8E767C68-59CC-45D7-9A66-A3B420777E79}" srcOrd="1" destOrd="0" presId="urn:microsoft.com/office/officeart/2005/8/layout/cycle8"/>
    <dgm:cxn modelId="{5C112208-656C-4EB5-91D0-790CCD9EEDC9}" type="presOf" srcId="{298DE743-5E56-4752-A148-0769AD1144BB}" destId="{CE3531AF-4823-4584-9339-37CFFC9C3264}" srcOrd="0" destOrd="0" presId="urn:microsoft.com/office/officeart/2005/8/layout/cycle8"/>
    <dgm:cxn modelId="{3C4767FC-1F1A-4D8B-99BF-E3A4A536CC97}" type="presOf" srcId="{97D038B9-08FF-4C3C-82BD-475C655ACA37}" destId="{5E11AD6A-C338-4C0A-9498-00A98F90A690}" srcOrd="0" destOrd="0" presId="urn:microsoft.com/office/officeart/2005/8/layout/cycle8"/>
    <dgm:cxn modelId="{36B9D198-70BA-4128-AB13-7B00740F8D05}" type="presOf" srcId="{156F02A8-E2F9-4842-BA5D-CF69E4AC07AA}" destId="{AA5C6C46-B5F6-411E-BF2D-F9771FDFC4D2}" srcOrd="1" destOrd="0" presId="urn:microsoft.com/office/officeart/2005/8/layout/cycle8"/>
    <dgm:cxn modelId="{9FFD0189-D8F4-4AFB-8BB0-8EB9C1FB0011}" type="presOf" srcId="{97D038B9-08FF-4C3C-82BD-475C655ACA37}" destId="{0377C12A-BBB1-44C1-9B72-AF9AFF082DEA}" srcOrd="1" destOrd="0" presId="urn:microsoft.com/office/officeart/2005/8/layout/cycle8"/>
    <dgm:cxn modelId="{A52BB32D-DEC8-4837-A340-ECBCFD82A0E4}" srcId="{298DE743-5E56-4752-A148-0769AD1144BB}" destId="{C0107D92-D295-4E2D-8667-2A9851568A29}" srcOrd="0" destOrd="0" parTransId="{02548234-84D2-4B77-A46D-EDA3BCDAC748}" sibTransId="{7AD04878-7465-4102-90A9-DD3E808893CD}"/>
    <dgm:cxn modelId="{D5857079-D4FB-4130-8C79-4D6BC26CA97B}" type="presOf" srcId="{156F02A8-E2F9-4842-BA5D-CF69E4AC07AA}" destId="{5E4566EA-1AB9-498D-AFC9-413106937D7A}" srcOrd="0" destOrd="0" presId="urn:microsoft.com/office/officeart/2005/8/layout/cycle8"/>
    <dgm:cxn modelId="{2989625B-B869-4217-9409-4E4090212682}" type="presParOf" srcId="{CE3531AF-4823-4584-9339-37CFFC9C3264}" destId="{CC91EFFC-1D79-46C6-BB55-6C8D488EB7AA}" srcOrd="0" destOrd="0" presId="urn:microsoft.com/office/officeart/2005/8/layout/cycle8"/>
    <dgm:cxn modelId="{18100243-3A60-43D5-A2A3-0B12889E3569}" type="presParOf" srcId="{CE3531AF-4823-4584-9339-37CFFC9C3264}" destId="{B45AF5A9-B979-4827-9152-51BF1D041B4D}" srcOrd="1" destOrd="0" presId="urn:microsoft.com/office/officeart/2005/8/layout/cycle8"/>
    <dgm:cxn modelId="{2C6DB253-27B3-4B98-818D-9E7D7DB12ACB}" type="presParOf" srcId="{CE3531AF-4823-4584-9339-37CFFC9C3264}" destId="{AB4AE5F8-00E6-4EFA-80E9-A5976F7FBDB3}" srcOrd="2" destOrd="0" presId="urn:microsoft.com/office/officeart/2005/8/layout/cycle8"/>
    <dgm:cxn modelId="{EDF31240-E6C2-4909-AC2B-12E5D6D3145E}" type="presParOf" srcId="{CE3531AF-4823-4584-9339-37CFFC9C3264}" destId="{8E767C68-59CC-45D7-9A66-A3B420777E79}" srcOrd="3" destOrd="0" presId="urn:microsoft.com/office/officeart/2005/8/layout/cycle8"/>
    <dgm:cxn modelId="{336C1CA6-63B7-4C36-8C6B-C93819A10EED}" type="presParOf" srcId="{CE3531AF-4823-4584-9339-37CFFC9C3264}" destId="{5E11AD6A-C338-4C0A-9498-00A98F90A690}" srcOrd="4" destOrd="0" presId="urn:microsoft.com/office/officeart/2005/8/layout/cycle8"/>
    <dgm:cxn modelId="{E1AC38C3-84D2-4EA6-BB54-1737A6075F0B}" type="presParOf" srcId="{CE3531AF-4823-4584-9339-37CFFC9C3264}" destId="{4DB1EB5C-5EB3-41E0-A43D-CA99C35C1809}" srcOrd="5" destOrd="0" presId="urn:microsoft.com/office/officeart/2005/8/layout/cycle8"/>
    <dgm:cxn modelId="{648B20AA-9AF0-482F-B5B7-5F613317C80F}" type="presParOf" srcId="{CE3531AF-4823-4584-9339-37CFFC9C3264}" destId="{A2ED735D-36AD-48F2-8400-0D04467FF520}" srcOrd="6" destOrd="0" presId="urn:microsoft.com/office/officeart/2005/8/layout/cycle8"/>
    <dgm:cxn modelId="{2AB83CA5-3FD6-45DC-871B-386133994357}" type="presParOf" srcId="{CE3531AF-4823-4584-9339-37CFFC9C3264}" destId="{0377C12A-BBB1-44C1-9B72-AF9AFF082DEA}" srcOrd="7" destOrd="0" presId="urn:microsoft.com/office/officeart/2005/8/layout/cycle8"/>
    <dgm:cxn modelId="{10952673-611E-4821-B658-C2C73912D9C2}" type="presParOf" srcId="{CE3531AF-4823-4584-9339-37CFFC9C3264}" destId="{5E4566EA-1AB9-498D-AFC9-413106937D7A}" srcOrd="8" destOrd="0" presId="urn:microsoft.com/office/officeart/2005/8/layout/cycle8"/>
    <dgm:cxn modelId="{D8171D7E-50BF-46F2-A92B-9CA5765E5CA2}" type="presParOf" srcId="{CE3531AF-4823-4584-9339-37CFFC9C3264}" destId="{19F4C10C-DE97-4579-881E-03CCB859ED84}" srcOrd="9" destOrd="0" presId="urn:microsoft.com/office/officeart/2005/8/layout/cycle8"/>
    <dgm:cxn modelId="{3D5B4749-9659-4D65-9C54-EE78AE1882B6}" type="presParOf" srcId="{CE3531AF-4823-4584-9339-37CFFC9C3264}" destId="{77493C00-F672-4BA1-9245-EBCEDD7C0447}" srcOrd="10" destOrd="0" presId="urn:microsoft.com/office/officeart/2005/8/layout/cycle8"/>
    <dgm:cxn modelId="{40F0E017-AC2A-4326-AD00-2198946900DB}" type="presParOf" srcId="{CE3531AF-4823-4584-9339-37CFFC9C3264}" destId="{AA5C6C46-B5F6-411E-BF2D-F9771FDFC4D2}" srcOrd="11" destOrd="0" presId="urn:microsoft.com/office/officeart/2005/8/layout/cycle8"/>
    <dgm:cxn modelId="{67100EA8-5651-4DFA-AAAD-B4E1C47C8E2E}" type="presParOf" srcId="{CE3531AF-4823-4584-9339-37CFFC9C3264}" destId="{04C9729A-9AD3-45F5-9EE2-AA1FCE953943}" srcOrd="12" destOrd="0" presId="urn:microsoft.com/office/officeart/2005/8/layout/cycle8"/>
    <dgm:cxn modelId="{1360DBC7-AB12-45DB-8FE2-2E44EE2F1D5F}" type="presParOf" srcId="{CE3531AF-4823-4584-9339-37CFFC9C3264}" destId="{302E5230-2524-4C5E-BCDB-49C92A10D6D2}" srcOrd="13" destOrd="0" presId="urn:microsoft.com/office/officeart/2005/8/layout/cycle8"/>
    <dgm:cxn modelId="{42E067C0-CD65-4594-B009-9C4E6E9D6485}" type="presParOf" srcId="{CE3531AF-4823-4584-9339-37CFFC9C3264}" destId="{A7EB1F68-3A82-4541-BEA3-974DEA47FC97}" srcOrd="14" destOrd="0" presId="urn:microsoft.com/office/officeart/2005/8/layout/cycle8"/>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79D1004-E394-4738-BDFD-8C0E3AAB842B}"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id-ID"/>
        </a:p>
      </dgm:t>
    </dgm:pt>
    <dgm:pt modelId="{3216B9E8-C9E8-4214-A93E-4129908BA036}">
      <dgm:prSet phldrT="[Text]" custT="1"/>
      <dgm:spPr>
        <a:solidFill>
          <a:schemeClr val="accent5">
            <a:lumMod val="20000"/>
            <a:lumOff val="80000"/>
          </a:schemeClr>
        </a:solidFill>
      </dgm:spPr>
      <dgm:t>
        <a:bodyPr/>
        <a:lstStyle/>
        <a:p>
          <a:pPr algn="l"/>
          <a:r>
            <a:rPr lang="id-ID" sz="3200" dirty="0" smtClean="0">
              <a:latin typeface="Berlin Sans FB" pitchFamily="34" charset="0"/>
            </a:rPr>
            <a:t>SPIRITUAL</a:t>
          </a:r>
          <a:endParaRPr lang="id-ID" sz="3200" dirty="0">
            <a:latin typeface="Berlin Sans FB" pitchFamily="34" charset="0"/>
          </a:endParaRPr>
        </a:p>
      </dgm:t>
    </dgm:pt>
    <dgm:pt modelId="{3344ED2A-53C4-4BA0-8C0F-C8761B6263AC}" type="parTrans" cxnId="{F2545D72-CDF0-4411-B25D-79C1F27B31D0}">
      <dgm:prSet/>
      <dgm:spPr/>
      <dgm:t>
        <a:bodyPr/>
        <a:lstStyle/>
        <a:p>
          <a:endParaRPr lang="id-ID"/>
        </a:p>
      </dgm:t>
    </dgm:pt>
    <dgm:pt modelId="{5D8771B3-B639-4D72-A0BC-ADDA73F6A452}" type="sibTrans" cxnId="{F2545D72-CDF0-4411-B25D-79C1F27B31D0}">
      <dgm:prSet/>
      <dgm:spPr/>
      <dgm:t>
        <a:bodyPr/>
        <a:lstStyle/>
        <a:p>
          <a:endParaRPr lang="id-ID"/>
        </a:p>
      </dgm:t>
    </dgm:pt>
    <dgm:pt modelId="{0390FAB8-D61E-4483-817F-1539D7B254E1}">
      <dgm:prSet phldrT="[Text]" custT="1"/>
      <dgm:spPr>
        <a:solidFill>
          <a:schemeClr val="accent5">
            <a:lumMod val="20000"/>
            <a:lumOff val="80000"/>
          </a:schemeClr>
        </a:solidFill>
      </dgm:spPr>
      <dgm:t>
        <a:bodyPr/>
        <a:lstStyle/>
        <a:p>
          <a:pPr algn="l"/>
          <a:r>
            <a:rPr lang="id-ID" sz="3200" dirty="0" smtClean="0">
              <a:latin typeface="Berlin Sans FB" pitchFamily="34" charset="0"/>
            </a:rPr>
            <a:t>SOSIAL</a:t>
          </a:r>
          <a:endParaRPr lang="id-ID" sz="3200" dirty="0">
            <a:latin typeface="Berlin Sans FB" pitchFamily="34" charset="0"/>
          </a:endParaRPr>
        </a:p>
      </dgm:t>
    </dgm:pt>
    <dgm:pt modelId="{10E82DA4-600A-42B7-B38E-BFDF15116D22}" type="sibTrans" cxnId="{405897FE-547E-4012-B227-5146BE02DA05}">
      <dgm:prSet/>
      <dgm:spPr/>
      <dgm:t>
        <a:bodyPr/>
        <a:lstStyle/>
        <a:p>
          <a:endParaRPr lang="id-ID"/>
        </a:p>
      </dgm:t>
    </dgm:pt>
    <dgm:pt modelId="{6DA6898D-BD1F-4EDD-9B08-36184CE00DB5}" type="parTrans" cxnId="{405897FE-547E-4012-B227-5146BE02DA05}">
      <dgm:prSet/>
      <dgm:spPr/>
      <dgm:t>
        <a:bodyPr/>
        <a:lstStyle/>
        <a:p>
          <a:endParaRPr lang="id-ID"/>
        </a:p>
      </dgm:t>
    </dgm:pt>
    <dgm:pt modelId="{9C71755B-64A6-43E3-B113-CA9B37544BB6}" type="pres">
      <dgm:prSet presAssocID="{279D1004-E394-4738-BDFD-8C0E3AAB842B}" presName="Name0" presStyleCnt="0">
        <dgm:presLayoutVars>
          <dgm:chMax val="7"/>
          <dgm:dir/>
          <dgm:animLvl val="lvl"/>
          <dgm:resizeHandles val="exact"/>
        </dgm:presLayoutVars>
      </dgm:prSet>
      <dgm:spPr/>
      <dgm:t>
        <a:bodyPr/>
        <a:lstStyle/>
        <a:p>
          <a:endParaRPr lang="id-ID"/>
        </a:p>
      </dgm:t>
    </dgm:pt>
    <dgm:pt modelId="{A0EF59CD-8109-4B2A-93C9-B37877FAB84F}" type="pres">
      <dgm:prSet presAssocID="{3216B9E8-C9E8-4214-A93E-4129908BA036}" presName="circle1" presStyleLbl="node1" presStyleIdx="0" presStyleCnt="2"/>
      <dgm:spPr>
        <a:solidFill>
          <a:srgbClr val="0000CC"/>
        </a:solidFill>
      </dgm:spPr>
    </dgm:pt>
    <dgm:pt modelId="{C9F21501-A74A-4C98-A446-DB1BF336E2FC}" type="pres">
      <dgm:prSet presAssocID="{3216B9E8-C9E8-4214-A93E-4129908BA036}" presName="space" presStyleCnt="0"/>
      <dgm:spPr/>
    </dgm:pt>
    <dgm:pt modelId="{7179F22D-4E50-43C7-BAF8-524F85ED85DF}" type="pres">
      <dgm:prSet presAssocID="{3216B9E8-C9E8-4214-A93E-4129908BA036}" presName="rect1" presStyleLbl="alignAcc1" presStyleIdx="0" presStyleCnt="2"/>
      <dgm:spPr/>
      <dgm:t>
        <a:bodyPr/>
        <a:lstStyle/>
        <a:p>
          <a:endParaRPr lang="id-ID"/>
        </a:p>
      </dgm:t>
    </dgm:pt>
    <dgm:pt modelId="{FA25CB37-A412-4AF0-9EB9-F8EA6C17E956}" type="pres">
      <dgm:prSet presAssocID="{0390FAB8-D61E-4483-817F-1539D7B254E1}" presName="vertSpace2" presStyleLbl="node1" presStyleIdx="0" presStyleCnt="2"/>
      <dgm:spPr/>
    </dgm:pt>
    <dgm:pt modelId="{487F733D-AF7A-4887-BFCF-6858B345C62B}" type="pres">
      <dgm:prSet presAssocID="{0390FAB8-D61E-4483-817F-1539D7B254E1}" presName="circle2" presStyleLbl="node1" presStyleIdx="1" presStyleCnt="2"/>
      <dgm:spPr>
        <a:solidFill>
          <a:srgbClr val="0000CC"/>
        </a:solidFill>
        <a:ln>
          <a:solidFill>
            <a:srgbClr val="0000CC"/>
          </a:solidFill>
        </a:ln>
      </dgm:spPr>
    </dgm:pt>
    <dgm:pt modelId="{DADA62DD-FB6E-4023-8598-138073CB92A3}" type="pres">
      <dgm:prSet presAssocID="{0390FAB8-D61E-4483-817F-1539D7B254E1}" presName="rect2" presStyleLbl="alignAcc1" presStyleIdx="1" presStyleCnt="2"/>
      <dgm:spPr/>
      <dgm:t>
        <a:bodyPr/>
        <a:lstStyle/>
        <a:p>
          <a:endParaRPr lang="id-ID"/>
        </a:p>
      </dgm:t>
    </dgm:pt>
    <dgm:pt modelId="{A2EF1583-50B1-4C11-852C-DD8A05AC9496}" type="pres">
      <dgm:prSet presAssocID="{3216B9E8-C9E8-4214-A93E-4129908BA036}" presName="rect1ParTxNoCh" presStyleLbl="alignAcc1" presStyleIdx="1" presStyleCnt="2">
        <dgm:presLayoutVars>
          <dgm:chMax val="1"/>
          <dgm:bulletEnabled val="1"/>
        </dgm:presLayoutVars>
      </dgm:prSet>
      <dgm:spPr/>
      <dgm:t>
        <a:bodyPr/>
        <a:lstStyle/>
        <a:p>
          <a:endParaRPr lang="id-ID"/>
        </a:p>
      </dgm:t>
    </dgm:pt>
    <dgm:pt modelId="{A28902C1-711A-43BE-87E7-B20C0EBE647C}" type="pres">
      <dgm:prSet presAssocID="{0390FAB8-D61E-4483-817F-1539D7B254E1}" presName="rect2ParTxNoCh" presStyleLbl="alignAcc1" presStyleIdx="1" presStyleCnt="2">
        <dgm:presLayoutVars>
          <dgm:chMax val="1"/>
          <dgm:bulletEnabled val="1"/>
        </dgm:presLayoutVars>
      </dgm:prSet>
      <dgm:spPr/>
      <dgm:t>
        <a:bodyPr/>
        <a:lstStyle/>
        <a:p>
          <a:endParaRPr lang="id-ID"/>
        </a:p>
      </dgm:t>
    </dgm:pt>
  </dgm:ptLst>
  <dgm:cxnLst>
    <dgm:cxn modelId="{F2545D72-CDF0-4411-B25D-79C1F27B31D0}" srcId="{279D1004-E394-4738-BDFD-8C0E3AAB842B}" destId="{3216B9E8-C9E8-4214-A93E-4129908BA036}" srcOrd="0" destOrd="0" parTransId="{3344ED2A-53C4-4BA0-8C0F-C8761B6263AC}" sibTransId="{5D8771B3-B639-4D72-A0BC-ADDA73F6A452}"/>
    <dgm:cxn modelId="{584EE748-A148-4BCE-8390-7706176FF32A}" type="presOf" srcId="{0390FAB8-D61E-4483-817F-1539D7B254E1}" destId="{DADA62DD-FB6E-4023-8598-138073CB92A3}" srcOrd="0" destOrd="0" presId="urn:microsoft.com/office/officeart/2005/8/layout/target3"/>
    <dgm:cxn modelId="{405897FE-547E-4012-B227-5146BE02DA05}" srcId="{279D1004-E394-4738-BDFD-8C0E3AAB842B}" destId="{0390FAB8-D61E-4483-817F-1539D7B254E1}" srcOrd="1" destOrd="0" parTransId="{6DA6898D-BD1F-4EDD-9B08-36184CE00DB5}" sibTransId="{10E82DA4-600A-42B7-B38E-BFDF15116D22}"/>
    <dgm:cxn modelId="{A7622479-447D-4624-B96A-C9B21A3D147C}" type="presOf" srcId="{279D1004-E394-4738-BDFD-8C0E3AAB842B}" destId="{9C71755B-64A6-43E3-B113-CA9B37544BB6}" srcOrd="0" destOrd="0" presId="urn:microsoft.com/office/officeart/2005/8/layout/target3"/>
    <dgm:cxn modelId="{5046BC6E-41DD-45ED-904E-4ACC6C411FE5}" type="presOf" srcId="{3216B9E8-C9E8-4214-A93E-4129908BA036}" destId="{A2EF1583-50B1-4C11-852C-DD8A05AC9496}" srcOrd="1" destOrd="0" presId="urn:microsoft.com/office/officeart/2005/8/layout/target3"/>
    <dgm:cxn modelId="{C4ABC026-A055-4D35-9D56-0E50F9F2D5C5}" type="presOf" srcId="{3216B9E8-C9E8-4214-A93E-4129908BA036}" destId="{7179F22D-4E50-43C7-BAF8-524F85ED85DF}" srcOrd="0" destOrd="0" presId="urn:microsoft.com/office/officeart/2005/8/layout/target3"/>
    <dgm:cxn modelId="{42043234-09CE-43DA-BD68-B2F2492A7E8D}" type="presOf" srcId="{0390FAB8-D61E-4483-817F-1539D7B254E1}" destId="{A28902C1-711A-43BE-87E7-B20C0EBE647C}" srcOrd="1" destOrd="0" presId="urn:microsoft.com/office/officeart/2005/8/layout/target3"/>
    <dgm:cxn modelId="{867D3C78-A625-4D28-B66C-87C01AA54B3C}" type="presParOf" srcId="{9C71755B-64A6-43E3-B113-CA9B37544BB6}" destId="{A0EF59CD-8109-4B2A-93C9-B37877FAB84F}" srcOrd="0" destOrd="0" presId="urn:microsoft.com/office/officeart/2005/8/layout/target3"/>
    <dgm:cxn modelId="{EDEFC216-81F7-41E9-AC29-4D081294574F}" type="presParOf" srcId="{9C71755B-64A6-43E3-B113-CA9B37544BB6}" destId="{C9F21501-A74A-4C98-A446-DB1BF336E2FC}" srcOrd="1" destOrd="0" presId="urn:microsoft.com/office/officeart/2005/8/layout/target3"/>
    <dgm:cxn modelId="{BA1791BD-B17E-48F8-94C8-2CFD1EE488D4}" type="presParOf" srcId="{9C71755B-64A6-43E3-B113-CA9B37544BB6}" destId="{7179F22D-4E50-43C7-BAF8-524F85ED85DF}" srcOrd="2" destOrd="0" presId="urn:microsoft.com/office/officeart/2005/8/layout/target3"/>
    <dgm:cxn modelId="{C3C54597-5812-4DC9-A916-193F1819CB40}" type="presParOf" srcId="{9C71755B-64A6-43E3-B113-CA9B37544BB6}" destId="{FA25CB37-A412-4AF0-9EB9-F8EA6C17E956}" srcOrd="3" destOrd="0" presId="urn:microsoft.com/office/officeart/2005/8/layout/target3"/>
    <dgm:cxn modelId="{0A7DC22F-5FEA-48AC-BC69-F1A000C6C304}" type="presParOf" srcId="{9C71755B-64A6-43E3-B113-CA9B37544BB6}" destId="{487F733D-AF7A-4887-BFCF-6858B345C62B}" srcOrd="4" destOrd="0" presId="urn:microsoft.com/office/officeart/2005/8/layout/target3"/>
    <dgm:cxn modelId="{36AB7898-2F70-4C2D-A033-D3A087A64140}" type="presParOf" srcId="{9C71755B-64A6-43E3-B113-CA9B37544BB6}" destId="{DADA62DD-FB6E-4023-8598-138073CB92A3}" srcOrd="5" destOrd="0" presId="urn:microsoft.com/office/officeart/2005/8/layout/target3"/>
    <dgm:cxn modelId="{6A73F955-A8DB-4B48-A1CA-C883A32550C1}" type="presParOf" srcId="{9C71755B-64A6-43E3-B113-CA9B37544BB6}" destId="{A2EF1583-50B1-4C11-852C-DD8A05AC9496}" srcOrd="6" destOrd="0" presId="urn:microsoft.com/office/officeart/2005/8/layout/target3"/>
    <dgm:cxn modelId="{085B1BCA-CFDE-4422-8FE2-9B8A72043DDC}" type="presParOf" srcId="{9C71755B-64A6-43E3-B113-CA9B37544BB6}" destId="{A28902C1-711A-43BE-87E7-B20C0EBE647C}" srcOrd="7"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DBA2A9C-4E80-4229-9BA6-C175372F792F}" type="doc">
      <dgm:prSet loTypeId="urn:microsoft.com/office/officeart/2005/8/layout/arrow2" loCatId="process" qsTypeId="urn:microsoft.com/office/officeart/2005/8/quickstyle/3d2" qsCatId="3D" csTypeId="urn:microsoft.com/office/officeart/2005/8/colors/colorful4" csCatId="colorful" phldr="1"/>
      <dgm:spPr/>
      <dgm:t>
        <a:bodyPr/>
        <a:lstStyle/>
        <a:p>
          <a:endParaRPr lang="en-US"/>
        </a:p>
      </dgm:t>
    </dgm:pt>
    <dgm:pt modelId="{8A802C7B-F9E7-4AAA-AF03-F3998CF88F71}">
      <dgm:prSet phldrT="[Text]"/>
      <dgm:spPr/>
      <dgm:t>
        <a:bodyPr/>
        <a:lstStyle/>
        <a:p>
          <a:r>
            <a:rPr lang="en-US" dirty="0" err="1" smtClean="0">
              <a:latin typeface="Berlin Sans FB" pitchFamily="34" charset="0"/>
            </a:rPr>
            <a:t>Observasi</a:t>
          </a:r>
          <a:r>
            <a:rPr lang="en-US" dirty="0" smtClean="0">
              <a:latin typeface="Berlin Sans FB" pitchFamily="34" charset="0"/>
            </a:rPr>
            <a:t> </a:t>
          </a:r>
          <a:r>
            <a:rPr lang="en-US" dirty="0" err="1" smtClean="0">
              <a:latin typeface="Berlin Sans FB" pitchFamily="34" charset="0"/>
            </a:rPr>
            <a:t>Harian</a:t>
          </a:r>
          <a:r>
            <a:rPr lang="en-US" dirty="0" smtClean="0">
              <a:latin typeface="Berlin Sans FB" pitchFamily="34" charset="0"/>
            </a:rPr>
            <a:t> </a:t>
          </a:r>
          <a:endParaRPr lang="en-US" dirty="0">
            <a:latin typeface="Berlin Sans FB" pitchFamily="34" charset="0"/>
          </a:endParaRPr>
        </a:p>
      </dgm:t>
    </dgm:pt>
    <dgm:pt modelId="{DEF7F5C2-B748-4762-89AA-44B921081F64}" type="parTrans" cxnId="{CFC19044-AB6C-44F0-96F1-8E0D6ECAF09D}">
      <dgm:prSet/>
      <dgm:spPr/>
      <dgm:t>
        <a:bodyPr/>
        <a:lstStyle/>
        <a:p>
          <a:endParaRPr lang="en-US"/>
        </a:p>
      </dgm:t>
    </dgm:pt>
    <dgm:pt modelId="{40FA7CA4-B8C5-4F25-BDBF-6946569394C8}" type="sibTrans" cxnId="{CFC19044-AB6C-44F0-96F1-8E0D6ECAF09D}">
      <dgm:prSet/>
      <dgm:spPr/>
      <dgm:t>
        <a:bodyPr/>
        <a:lstStyle/>
        <a:p>
          <a:endParaRPr lang="en-US"/>
        </a:p>
      </dgm:t>
    </dgm:pt>
    <dgm:pt modelId="{BA9A37A8-8A44-4292-8119-9DF0178C8489}">
      <dgm:prSet phldrT="[Text]"/>
      <dgm:spPr/>
      <dgm:t>
        <a:bodyPr/>
        <a:lstStyle/>
        <a:p>
          <a:r>
            <a:rPr lang="en-US" dirty="0" err="1" smtClean="0">
              <a:latin typeface="Berlin Sans FB" pitchFamily="34" charset="0"/>
            </a:rPr>
            <a:t>Jurnal</a:t>
          </a:r>
          <a:r>
            <a:rPr lang="en-US" dirty="0" smtClean="0">
              <a:latin typeface="Berlin Sans FB" pitchFamily="34" charset="0"/>
            </a:rPr>
            <a:t> </a:t>
          </a:r>
          <a:r>
            <a:rPr lang="en-US" dirty="0" err="1" smtClean="0">
              <a:latin typeface="Berlin Sans FB" pitchFamily="34" charset="0"/>
            </a:rPr>
            <a:t>Harian</a:t>
          </a:r>
          <a:endParaRPr lang="en-US" dirty="0">
            <a:latin typeface="Berlin Sans FB" pitchFamily="34" charset="0"/>
          </a:endParaRPr>
        </a:p>
      </dgm:t>
    </dgm:pt>
    <dgm:pt modelId="{369C5B82-85B5-40B8-BC48-7D8B8B4E03CB}" type="parTrans" cxnId="{81758002-B371-43E6-B116-7E5ED4010854}">
      <dgm:prSet/>
      <dgm:spPr/>
      <dgm:t>
        <a:bodyPr/>
        <a:lstStyle/>
        <a:p>
          <a:endParaRPr lang="en-US"/>
        </a:p>
      </dgm:t>
    </dgm:pt>
    <dgm:pt modelId="{E94946F9-C588-4935-8304-0F82D00F6B3C}" type="sibTrans" cxnId="{81758002-B371-43E6-B116-7E5ED4010854}">
      <dgm:prSet/>
      <dgm:spPr/>
      <dgm:t>
        <a:bodyPr/>
        <a:lstStyle/>
        <a:p>
          <a:endParaRPr lang="en-US"/>
        </a:p>
      </dgm:t>
    </dgm:pt>
    <dgm:pt modelId="{13743328-03D9-4A15-9BAF-2671A709BD5A}">
      <dgm:prSet phldrT="[Text]"/>
      <dgm:spPr/>
      <dgm:t>
        <a:bodyPr/>
        <a:lstStyle/>
        <a:p>
          <a:r>
            <a:rPr lang="en-US" dirty="0" err="1" smtClean="0">
              <a:latin typeface="Berlin Sans FB" pitchFamily="34" charset="0"/>
            </a:rPr>
            <a:t>Rekap</a:t>
          </a:r>
          <a:r>
            <a:rPr lang="en-US" dirty="0" smtClean="0">
              <a:latin typeface="Berlin Sans FB" pitchFamily="34" charset="0"/>
            </a:rPr>
            <a:t> </a:t>
          </a:r>
          <a:r>
            <a:rPr lang="en-US" dirty="0" err="1" smtClean="0">
              <a:latin typeface="Berlin Sans FB" pitchFamily="34" charset="0"/>
            </a:rPr>
            <a:t>Jurnal</a:t>
          </a:r>
          <a:r>
            <a:rPr lang="en-US" dirty="0" smtClean="0">
              <a:latin typeface="Berlin Sans FB" pitchFamily="34" charset="0"/>
            </a:rPr>
            <a:t> Semester</a:t>
          </a:r>
          <a:endParaRPr lang="en-US" dirty="0">
            <a:latin typeface="Berlin Sans FB" pitchFamily="34" charset="0"/>
          </a:endParaRPr>
        </a:p>
      </dgm:t>
    </dgm:pt>
    <dgm:pt modelId="{CEC3EA81-55C7-4055-9548-24AA8C833BE4}" type="parTrans" cxnId="{FC961D23-BD4C-4FC2-9B49-F0260BD1C928}">
      <dgm:prSet/>
      <dgm:spPr/>
      <dgm:t>
        <a:bodyPr/>
        <a:lstStyle/>
        <a:p>
          <a:endParaRPr lang="en-US"/>
        </a:p>
      </dgm:t>
    </dgm:pt>
    <dgm:pt modelId="{EA4F2F8C-E2A9-42B7-81E2-A76702661521}" type="sibTrans" cxnId="{FC961D23-BD4C-4FC2-9B49-F0260BD1C928}">
      <dgm:prSet/>
      <dgm:spPr/>
      <dgm:t>
        <a:bodyPr/>
        <a:lstStyle/>
        <a:p>
          <a:endParaRPr lang="en-US"/>
        </a:p>
      </dgm:t>
    </dgm:pt>
    <dgm:pt modelId="{A973C509-5AD4-4739-8815-4C41C40D7397}">
      <dgm:prSet phldrT="[Text]"/>
      <dgm:spPr/>
      <dgm:t>
        <a:bodyPr/>
        <a:lstStyle/>
        <a:p>
          <a:r>
            <a:rPr lang="en-US" dirty="0" err="1" smtClean="0">
              <a:latin typeface="Berlin Sans FB" pitchFamily="34" charset="0"/>
            </a:rPr>
            <a:t>Rapat</a:t>
          </a:r>
          <a:r>
            <a:rPr lang="en-US" dirty="0" smtClean="0">
              <a:latin typeface="Berlin Sans FB" pitchFamily="34" charset="0"/>
            </a:rPr>
            <a:t> </a:t>
          </a:r>
          <a:r>
            <a:rPr lang="en-US" dirty="0" err="1" smtClean="0">
              <a:latin typeface="Berlin Sans FB" pitchFamily="34" charset="0"/>
            </a:rPr>
            <a:t>Dewan</a:t>
          </a:r>
          <a:r>
            <a:rPr lang="en-US" dirty="0" smtClean="0">
              <a:latin typeface="Berlin Sans FB" pitchFamily="34" charset="0"/>
            </a:rPr>
            <a:t> Guru</a:t>
          </a:r>
          <a:endParaRPr lang="en-US" dirty="0">
            <a:latin typeface="Berlin Sans FB" pitchFamily="34" charset="0"/>
          </a:endParaRPr>
        </a:p>
      </dgm:t>
    </dgm:pt>
    <dgm:pt modelId="{7C8C940D-047F-4B71-960F-05C2826ED956}" type="parTrans" cxnId="{CB66848B-1B7C-4AA2-8E6B-277BB98A5D8F}">
      <dgm:prSet/>
      <dgm:spPr/>
      <dgm:t>
        <a:bodyPr/>
        <a:lstStyle/>
        <a:p>
          <a:endParaRPr lang="en-US"/>
        </a:p>
      </dgm:t>
    </dgm:pt>
    <dgm:pt modelId="{133B3E43-4AEC-4A86-97B5-ECEA57CF4E38}" type="sibTrans" cxnId="{CB66848B-1B7C-4AA2-8E6B-277BB98A5D8F}">
      <dgm:prSet/>
      <dgm:spPr/>
      <dgm:t>
        <a:bodyPr/>
        <a:lstStyle/>
        <a:p>
          <a:endParaRPr lang="en-US"/>
        </a:p>
      </dgm:t>
    </dgm:pt>
    <dgm:pt modelId="{DFA94E5B-C01B-43DC-9FAF-2183FC0A3FDB}">
      <dgm:prSet phldrT="[Text]"/>
      <dgm:spPr/>
      <dgm:t>
        <a:bodyPr/>
        <a:lstStyle/>
        <a:p>
          <a:r>
            <a:rPr lang="en-US" dirty="0" err="1" smtClean="0">
              <a:latin typeface="Berlin Sans FB" pitchFamily="34" charset="0"/>
            </a:rPr>
            <a:t>Rapor</a:t>
          </a:r>
          <a:r>
            <a:rPr lang="en-US" dirty="0" smtClean="0">
              <a:latin typeface="Berlin Sans FB" pitchFamily="34" charset="0"/>
            </a:rPr>
            <a:t> </a:t>
          </a:r>
          <a:r>
            <a:rPr lang="en-US" dirty="0" err="1" smtClean="0">
              <a:latin typeface="Berlin Sans FB" pitchFamily="34" charset="0"/>
            </a:rPr>
            <a:t>Deskripsi</a:t>
          </a:r>
          <a:r>
            <a:rPr lang="en-US" dirty="0" smtClean="0">
              <a:latin typeface="Berlin Sans FB" pitchFamily="34" charset="0"/>
            </a:rPr>
            <a:t> </a:t>
          </a:r>
          <a:r>
            <a:rPr lang="en-US" dirty="0" err="1" smtClean="0">
              <a:latin typeface="Berlin Sans FB" pitchFamily="34" charset="0"/>
            </a:rPr>
            <a:t>Sikap</a:t>
          </a:r>
          <a:r>
            <a:rPr lang="en-US" dirty="0" smtClean="0">
              <a:latin typeface="Berlin Sans FB" pitchFamily="34" charset="0"/>
            </a:rPr>
            <a:t> KI-1 </a:t>
          </a:r>
          <a:r>
            <a:rPr lang="en-US" dirty="0" err="1" smtClean="0">
              <a:latin typeface="Berlin Sans FB" pitchFamily="34" charset="0"/>
            </a:rPr>
            <a:t>dan</a:t>
          </a:r>
          <a:r>
            <a:rPr lang="en-US" dirty="0" smtClean="0">
              <a:latin typeface="Berlin Sans FB" pitchFamily="34" charset="0"/>
            </a:rPr>
            <a:t> KI-2</a:t>
          </a:r>
          <a:endParaRPr lang="en-US" dirty="0">
            <a:latin typeface="Berlin Sans FB" pitchFamily="34" charset="0"/>
          </a:endParaRPr>
        </a:p>
      </dgm:t>
    </dgm:pt>
    <dgm:pt modelId="{807671FB-3661-484A-BF54-9B4824CA1382}" type="parTrans" cxnId="{CB268732-E197-4275-ABD4-9B727126011B}">
      <dgm:prSet/>
      <dgm:spPr/>
      <dgm:t>
        <a:bodyPr/>
        <a:lstStyle/>
        <a:p>
          <a:endParaRPr lang="en-US"/>
        </a:p>
      </dgm:t>
    </dgm:pt>
    <dgm:pt modelId="{2C805315-6DA9-40FA-80EC-C70EC9C93704}" type="sibTrans" cxnId="{CB268732-E197-4275-ABD4-9B727126011B}">
      <dgm:prSet/>
      <dgm:spPr/>
      <dgm:t>
        <a:bodyPr/>
        <a:lstStyle/>
        <a:p>
          <a:endParaRPr lang="en-US"/>
        </a:p>
      </dgm:t>
    </dgm:pt>
    <dgm:pt modelId="{B316C839-9245-491A-9A90-69795CFDFC8F}" type="pres">
      <dgm:prSet presAssocID="{8DBA2A9C-4E80-4229-9BA6-C175372F792F}" presName="arrowDiagram" presStyleCnt="0">
        <dgm:presLayoutVars>
          <dgm:chMax val="5"/>
          <dgm:dir/>
          <dgm:resizeHandles val="exact"/>
        </dgm:presLayoutVars>
      </dgm:prSet>
      <dgm:spPr/>
      <dgm:t>
        <a:bodyPr/>
        <a:lstStyle/>
        <a:p>
          <a:endParaRPr lang="en-US"/>
        </a:p>
      </dgm:t>
    </dgm:pt>
    <dgm:pt modelId="{45B8E5F5-65F9-45B9-B91B-A64E0459FA7D}" type="pres">
      <dgm:prSet presAssocID="{8DBA2A9C-4E80-4229-9BA6-C175372F792F}" presName="arrow" presStyleLbl="bgShp" presStyleIdx="0" presStyleCnt="1"/>
      <dgm:spPr>
        <a:solidFill>
          <a:srgbClr val="FF66CC"/>
        </a:solidFill>
      </dgm:spPr>
      <dgm:t>
        <a:bodyPr/>
        <a:lstStyle/>
        <a:p>
          <a:endParaRPr lang="en-US"/>
        </a:p>
      </dgm:t>
    </dgm:pt>
    <dgm:pt modelId="{4E09191C-C9D7-4301-B33D-65228C0BE493}" type="pres">
      <dgm:prSet presAssocID="{8DBA2A9C-4E80-4229-9BA6-C175372F792F}" presName="arrowDiagram5" presStyleCnt="0"/>
      <dgm:spPr/>
    </dgm:pt>
    <dgm:pt modelId="{64B4E414-39A8-47DB-9BD7-86A95D5E8A47}" type="pres">
      <dgm:prSet presAssocID="{8A802C7B-F9E7-4AAA-AF03-F3998CF88F71}" presName="bullet5a" presStyleLbl="node1" presStyleIdx="0" presStyleCnt="5"/>
      <dgm:spPr/>
    </dgm:pt>
    <dgm:pt modelId="{26B61413-51D5-4FE6-A478-9C4DD4A8426D}" type="pres">
      <dgm:prSet presAssocID="{8A802C7B-F9E7-4AAA-AF03-F3998CF88F71}" presName="textBox5a" presStyleLbl="revTx" presStyleIdx="0" presStyleCnt="5">
        <dgm:presLayoutVars>
          <dgm:bulletEnabled val="1"/>
        </dgm:presLayoutVars>
      </dgm:prSet>
      <dgm:spPr/>
      <dgm:t>
        <a:bodyPr/>
        <a:lstStyle/>
        <a:p>
          <a:endParaRPr lang="en-US"/>
        </a:p>
      </dgm:t>
    </dgm:pt>
    <dgm:pt modelId="{91AA814E-1154-491C-AB0A-1CA8F95C48A1}" type="pres">
      <dgm:prSet presAssocID="{BA9A37A8-8A44-4292-8119-9DF0178C8489}" presName="bullet5b" presStyleLbl="node1" presStyleIdx="1" presStyleCnt="5"/>
      <dgm:spPr/>
    </dgm:pt>
    <dgm:pt modelId="{9FD8FF5B-61BB-40DA-A3CE-4CC714688460}" type="pres">
      <dgm:prSet presAssocID="{BA9A37A8-8A44-4292-8119-9DF0178C8489}" presName="textBox5b" presStyleLbl="revTx" presStyleIdx="1" presStyleCnt="5">
        <dgm:presLayoutVars>
          <dgm:bulletEnabled val="1"/>
        </dgm:presLayoutVars>
      </dgm:prSet>
      <dgm:spPr/>
      <dgm:t>
        <a:bodyPr/>
        <a:lstStyle/>
        <a:p>
          <a:endParaRPr lang="en-US"/>
        </a:p>
      </dgm:t>
    </dgm:pt>
    <dgm:pt modelId="{48F5F43B-C535-4AFB-BC99-F366CE64C204}" type="pres">
      <dgm:prSet presAssocID="{13743328-03D9-4A15-9BAF-2671A709BD5A}" presName="bullet5c" presStyleLbl="node1" presStyleIdx="2" presStyleCnt="5"/>
      <dgm:spPr/>
    </dgm:pt>
    <dgm:pt modelId="{69B4F48B-5F0C-4638-BCC9-1E3C971C803F}" type="pres">
      <dgm:prSet presAssocID="{13743328-03D9-4A15-9BAF-2671A709BD5A}" presName="textBox5c" presStyleLbl="revTx" presStyleIdx="2" presStyleCnt="5">
        <dgm:presLayoutVars>
          <dgm:bulletEnabled val="1"/>
        </dgm:presLayoutVars>
      </dgm:prSet>
      <dgm:spPr/>
      <dgm:t>
        <a:bodyPr/>
        <a:lstStyle/>
        <a:p>
          <a:endParaRPr lang="en-US"/>
        </a:p>
      </dgm:t>
    </dgm:pt>
    <dgm:pt modelId="{3277DB89-EB45-4B43-8F2E-C45598E24BF1}" type="pres">
      <dgm:prSet presAssocID="{A973C509-5AD4-4739-8815-4C41C40D7397}" presName="bullet5d" presStyleLbl="node1" presStyleIdx="3" presStyleCnt="5"/>
      <dgm:spPr/>
    </dgm:pt>
    <dgm:pt modelId="{67A30C9F-D7AF-4297-9E2B-65A9EAD2FB29}" type="pres">
      <dgm:prSet presAssocID="{A973C509-5AD4-4739-8815-4C41C40D7397}" presName="textBox5d" presStyleLbl="revTx" presStyleIdx="3" presStyleCnt="5">
        <dgm:presLayoutVars>
          <dgm:bulletEnabled val="1"/>
        </dgm:presLayoutVars>
      </dgm:prSet>
      <dgm:spPr/>
      <dgm:t>
        <a:bodyPr/>
        <a:lstStyle/>
        <a:p>
          <a:endParaRPr lang="en-US"/>
        </a:p>
      </dgm:t>
    </dgm:pt>
    <dgm:pt modelId="{7EFD7A84-5D51-418F-91DB-B922C4490090}" type="pres">
      <dgm:prSet presAssocID="{DFA94E5B-C01B-43DC-9FAF-2183FC0A3FDB}" presName="bullet5e" presStyleLbl="node1" presStyleIdx="4" presStyleCnt="5"/>
      <dgm:spPr/>
    </dgm:pt>
    <dgm:pt modelId="{7BD00B39-3622-4566-8561-613E40AD932A}" type="pres">
      <dgm:prSet presAssocID="{DFA94E5B-C01B-43DC-9FAF-2183FC0A3FDB}" presName="textBox5e" presStyleLbl="revTx" presStyleIdx="4" presStyleCnt="5" custScaleY="61520" custLinFactNeighborX="1099" custLinFactNeighborY="-35826">
        <dgm:presLayoutVars>
          <dgm:bulletEnabled val="1"/>
        </dgm:presLayoutVars>
      </dgm:prSet>
      <dgm:spPr/>
      <dgm:t>
        <a:bodyPr/>
        <a:lstStyle/>
        <a:p>
          <a:endParaRPr lang="en-US"/>
        </a:p>
      </dgm:t>
    </dgm:pt>
  </dgm:ptLst>
  <dgm:cxnLst>
    <dgm:cxn modelId="{81758002-B371-43E6-B116-7E5ED4010854}" srcId="{8DBA2A9C-4E80-4229-9BA6-C175372F792F}" destId="{BA9A37A8-8A44-4292-8119-9DF0178C8489}" srcOrd="1" destOrd="0" parTransId="{369C5B82-85B5-40B8-BC48-7D8B8B4E03CB}" sibTransId="{E94946F9-C588-4935-8304-0F82D00F6B3C}"/>
    <dgm:cxn modelId="{C0FD1CA0-4BBB-4FF6-AFD1-0772EE1808F1}" type="presOf" srcId="{A973C509-5AD4-4739-8815-4C41C40D7397}" destId="{67A30C9F-D7AF-4297-9E2B-65A9EAD2FB29}" srcOrd="0" destOrd="0" presId="urn:microsoft.com/office/officeart/2005/8/layout/arrow2"/>
    <dgm:cxn modelId="{9ADBC00C-DD0A-4A42-AE93-CBD0E38C4A01}" type="presOf" srcId="{BA9A37A8-8A44-4292-8119-9DF0178C8489}" destId="{9FD8FF5B-61BB-40DA-A3CE-4CC714688460}" srcOrd="0" destOrd="0" presId="urn:microsoft.com/office/officeart/2005/8/layout/arrow2"/>
    <dgm:cxn modelId="{CFC19044-AB6C-44F0-96F1-8E0D6ECAF09D}" srcId="{8DBA2A9C-4E80-4229-9BA6-C175372F792F}" destId="{8A802C7B-F9E7-4AAA-AF03-F3998CF88F71}" srcOrd="0" destOrd="0" parTransId="{DEF7F5C2-B748-4762-89AA-44B921081F64}" sibTransId="{40FA7CA4-B8C5-4F25-BDBF-6946569394C8}"/>
    <dgm:cxn modelId="{CB66848B-1B7C-4AA2-8E6B-277BB98A5D8F}" srcId="{8DBA2A9C-4E80-4229-9BA6-C175372F792F}" destId="{A973C509-5AD4-4739-8815-4C41C40D7397}" srcOrd="3" destOrd="0" parTransId="{7C8C940D-047F-4B71-960F-05C2826ED956}" sibTransId="{133B3E43-4AEC-4A86-97B5-ECEA57CF4E38}"/>
    <dgm:cxn modelId="{F1C2B65B-6138-448A-89C2-F4E46957164D}" type="presOf" srcId="{13743328-03D9-4A15-9BAF-2671A709BD5A}" destId="{69B4F48B-5F0C-4638-BCC9-1E3C971C803F}" srcOrd="0" destOrd="0" presId="urn:microsoft.com/office/officeart/2005/8/layout/arrow2"/>
    <dgm:cxn modelId="{229DBD12-FF58-4244-8D9B-9EC5C0D7B5F5}" type="presOf" srcId="{DFA94E5B-C01B-43DC-9FAF-2183FC0A3FDB}" destId="{7BD00B39-3622-4566-8561-613E40AD932A}" srcOrd="0" destOrd="0" presId="urn:microsoft.com/office/officeart/2005/8/layout/arrow2"/>
    <dgm:cxn modelId="{FC961D23-BD4C-4FC2-9B49-F0260BD1C928}" srcId="{8DBA2A9C-4E80-4229-9BA6-C175372F792F}" destId="{13743328-03D9-4A15-9BAF-2671A709BD5A}" srcOrd="2" destOrd="0" parTransId="{CEC3EA81-55C7-4055-9548-24AA8C833BE4}" sibTransId="{EA4F2F8C-E2A9-42B7-81E2-A76702661521}"/>
    <dgm:cxn modelId="{4E44A0F8-53CA-4B25-9361-976C55C28955}" type="presOf" srcId="{8A802C7B-F9E7-4AAA-AF03-F3998CF88F71}" destId="{26B61413-51D5-4FE6-A478-9C4DD4A8426D}" srcOrd="0" destOrd="0" presId="urn:microsoft.com/office/officeart/2005/8/layout/arrow2"/>
    <dgm:cxn modelId="{9F734EA2-0DCB-40E1-A835-10659DA3FA72}" type="presOf" srcId="{8DBA2A9C-4E80-4229-9BA6-C175372F792F}" destId="{B316C839-9245-491A-9A90-69795CFDFC8F}" srcOrd="0" destOrd="0" presId="urn:microsoft.com/office/officeart/2005/8/layout/arrow2"/>
    <dgm:cxn modelId="{CB268732-E197-4275-ABD4-9B727126011B}" srcId="{8DBA2A9C-4E80-4229-9BA6-C175372F792F}" destId="{DFA94E5B-C01B-43DC-9FAF-2183FC0A3FDB}" srcOrd="4" destOrd="0" parTransId="{807671FB-3661-484A-BF54-9B4824CA1382}" sibTransId="{2C805315-6DA9-40FA-80EC-C70EC9C93704}"/>
    <dgm:cxn modelId="{5B35F942-999F-4C90-818D-4F07AE29B57E}" type="presParOf" srcId="{B316C839-9245-491A-9A90-69795CFDFC8F}" destId="{45B8E5F5-65F9-45B9-B91B-A64E0459FA7D}" srcOrd="0" destOrd="0" presId="urn:microsoft.com/office/officeart/2005/8/layout/arrow2"/>
    <dgm:cxn modelId="{66A5C7FA-480D-4099-B826-61A7EACB7DC9}" type="presParOf" srcId="{B316C839-9245-491A-9A90-69795CFDFC8F}" destId="{4E09191C-C9D7-4301-B33D-65228C0BE493}" srcOrd="1" destOrd="0" presId="urn:microsoft.com/office/officeart/2005/8/layout/arrow2"/>
    <dgm:cxn modelId="{297ECD6C-2B03-491A-AD97-64DD4C8A7F9E}" type="presParOf" srcId="{4E09191C-C9D7-4301-B33D-65228C0BE493}" destId="{64B4E414-39A8-47DB-9BD7-86A95D5E8A47}" srcOrd="0" destOrd="0" presId="urn:microsoft.com/office/officeart/2005/8/layout/arrow2"/>
    <dgm:cxn modelId="{7AD90B3F-C925-4501-B35E-15FE184D48FF}" type="presParOf" srcId="{4E09191C-C9D7-4301-B33D-65228C0BE493}" destId="{26B61413-51D5-4FE6-A478-9C4DD4A8426D}" srcOrd="1" destOrd="0" presId="urn:microsoft.com/office/officeart/2005/8/layout/arrow2"/>
    <dgm:cxn modelId="{ADFF8975-D5E0-4D06-97FA-26B91693ED30}" type="presParOf" srcId="{4E09191C-C9D7-4301-B33D-65228C0BE493}" destId="{91AA814E-1154-491C-AB0A-1CA8F95C48A1}" srcOrd="2" destOrd="0" presId="urn:microsoft.com/office/officeart/2005/8/layout/arrow2"/>
    <dgm:cxn modelId="{A408D617-BE25-4893-9024-1A6C38D23E30}" type="presParOf" srcId="{4E09191C-C9D7-4301-B33D-65228C0BE493}" destId="{9FD8FF5B-61BB-40DA-A3CE-4CC714688460}" srcOrd="3" destOrd="0" presId="urn:microsoft.com/office/officeart/2005/8/layout/arrow2"/>
    <dgm:cxn modelId="{65FC6229-D901-4461-A8CC-D65FE218ECA0}" type="presParOf" srcId="{4E09191C-C9D7-4301-B33D-65228C0BE493}" destId="{48F5F43B-C535-4AFB-BC99-F366CE64C204}" srcOrd="4" destOrd="0" presId="urn:microsoft.com/office/officeart/2005/8/layout/arrow2"/>
    <dgm:cxn modelId="{9136EC15-BF15-407C-801D-CEE5A7D37E5A}" type="presParOf" srcId="{4E09191C-C9D7-4301-B33D-65228C0BE493}" destId="{69B4F48B-5F0C-4638-BCC9-1E3C971C803F}" srcOrd="5" destOrd="0" presId="urn:microsoft.com/office/officeart/2005/8/layout/arrow2"/>
    <dgm:cxn modelId="{7D238B9F-4C64-41A7-A8CF-AFDDF0D3A5D8}" type="presParOf" srcId="{4E09191C-C9D7-4301-B33D-65228C0BE493}" destId="{3277DB89-EB45-4B43-8F2E-C45598E24BF1}" srcOrd="6" destOrd="0" presId="urn:microsoft.com/office/officeart/2005/8/layout/arrow2"/>
    <dgm:cxn modelId="{D50D9374-5E97-41CD-964F-17702A54AE81}" type="presParOf" srcId="{4E09191C-C9D7-4301-B33D-65228C0BE493}" destId="{67A30C9F-D7AF-4297-9E2B-65A9EAD2FB29}" srcOrd="7" destOrd="0" presId="urn:microsoft.com/office/officeart/2005/8/layout/arrow2"/>
    <dgm:cxn modelId="{9697D044-0DF2-4034-9D21-BC85A47899DF}" type="presParOf" srcId="{4E09191C-C9D7-4301-B33D-65228C0BE493}" destId="{7EFD7A84-5D51-418F-91DB-B922C4490090}" srcOrd="8" destOrd="0" presId="urn:microsoft.com/office/officeart/2005/8/layout/arrow2"/>
    <dgm:cxn modelId="{2C35A8D8-6F9F-4172-9BDE-B45F55AFA577}" type="presParOf" srcId="{4E09191C-C9D7-4301-B33D-65228C0BE493}" destId="{7BD00B39-3622-4566-8561-613E40AD932A}" srcOrd="9"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9380BA5-1659-4B8B-B8BF-1D18212856E4}" type="doc">
      <dgm:prSet loTypeId="urn:microsoft.com/office/officeart/2008/layout/HorizontalMultiLevelHierarchy" loCatId="hierarchy" qsTypeId="urn:microsoft.com/office/officeart/2005/8/quickstyle/simple1" qsCatId="simple" csTypeId="urn:microsoft.com/office/officeart/2005/8/colors/accent1_3" csCatId="accent1" phldr="1"/>
      <dgm:spPr/>
      <dgm:t>
        <a:bodyPr/>
        <a:lstStyle/>
        <a:p>
          <a:endParaRPr lang="en-US"/>
        </a:p>
      </dgm:t>
    </dgm:pt>
    <dgm:pt modelId="{2985FE0D-3A2E-429C-9D9B-EC1F7EEA8812}">
      <dgm:prSet phldrT="[Text]" custT="1"/>
      <dgm:spPr>
        <a:solidFill>
          <a:srgbClr val="C00000"/>
        </a:solidFill>
      </dgm:spPr>
      <dgm:t>
        <a:bodyPr/>
        <a:lstStyle/>
        <a:p>
          <a:pPr>
            <a:lnSpc>
              <a:spcPts val="2900"/>
            </a:lnSpc>
            <a:spcAft>
              <a:spcPts val="0"/>
            </a:spcAft>
          </a:pPr>
          <a:r>
            <a:rPr lang="id-ID" sz="2800" noProof="0" dirty="0" smtClean="0"/>
            <a:t>Penilaian</a:t>
          </a:r>
          <a:endParaRPr lang="id-ID" sz="2000" noProof="0" dirty="0" smtClean="0"/>
        </a:p>
        <a:p>
          <a:pPr>
            <a:lnSpc>
              <a:spcPts val="2900"/>
            </a:lnSpc>
            <a:spcAft>
              <a:spcPts val="0"/>
            </a:spcAft>
          </a:pPr>
          <a:r>
            <a:rPr lang="id-ID" sz="2000" noProof="0" dirty="0" smtClean="0"/>
            <a:t>Sikap spiritual dan sosial</a:t>
          </a:r>
          <a:endParaRPr lang="id-ID" sz="2000" noProof="0" dirty="0"/>
        </a:p>
      </dgm:t>
    </dgm:pt>
    <dgm:pt modelId="{A335775F-554F-468B-A18A-C8171B35697A}" type="parTrans" cxnId="{5799B771-67E1-4BD5-9F00-16A0727E6AA3}">
      <dgm:prSet/>
      <dgm:spPr/>
      <dgm:t>
        <a:bodyPr/>
        <a:lstStyle/>
        <a:p>
          <a:endParaRPr lang="en-US"/>
        </a:p>
      </dgm:t>
    </dgm:pt>
    <dgm:pt modelId="{D1784905-E176-4E89-B01F-73C532594F8A}" type="sibTrans" cxnId="{5799B771-67E1-4BD5-9F00-16A0727E6AA3}">
      <dgm:prSet/>
      <dgm:spPr/>
      <dgm:t>
        <a:bodyPr/>
        <a:lstStyle/>
        <a:p>
          <a:endParaRPr lang="en-US"/>
        </a:p>
      </dgm:t>
    </dgm:pt>
    <dgm:pt modelId="{45183057-0EFF-442D-B62F-3B76504C6D87}">
      <dgm:prSet phldrT="[Text]" custT="1"/>
      <dgm:spPr>
        <a:solidFill>
          <a:schemeClr val="accent5">
            <a:lumMod val="75000"/>
          </a:schemeClr>
        </a:solidFill>
      </dgm:spPr>
      <dgm:t>
        <a:bodyPr/>
        <a:lstStyle/>
        <a:p>
          <a:r>
            <a:rPr lang="en-US" sz="2400" dirty="0" err="1" smtClean="0">
              <a:latin typeface="Berlin Sans FB" pitchFamily="34" charset="0"/>
            </a:rPr>
            <a:t>Utama</a:t>
          </a:r>
          <a:endParaRPr lang="en-US" sz="2400" dirty="0">
            <a:latin typeface="Berlin Sans FB" pitchFamily="34" charset="0"/>
          </a:endParaRPr>
        </a:p>
      </dgm:t>
    </dgm:pt>
    <dgm:pt modelId="{B30FDCF5-36F4-441B-AC40-BD4CE8956645}" type="parTrans" cxnId="{8D96F6E8-1611-4E83-86ED-E88EFFBEF176}">
      <dgm:prSet/>
      <dgm:spPr/>
      <dgm:t>
        <a:bodyPr/>
        <a:lstStyle/>
        <a:p>
          <a:endParaRPr lang="en-US"/>
        </a:p>
      </dgm:t>
    </dgm:pt>
    <dgm:pt modelId="{CC91D18C-3E84-4E7E-9AE2-612A3B8350D0}" type="sibTrans" cxnId="{8D96F6E8-1611-4E83-86ED-E88EFFBEF176}">
      <dgm:prSet/>
      <dgm:spPr/>
      <dgm:t>
        <a:bodyPr/>
        <a:lstStyle/>
        <a:p>
          <a:endParaRPr lang="en-US"/>
        </a:p>
      </dgm:t>
    </dgm:pt>
    <dgm:pt modelId="{DE922A40-AAB9-40FC-87F6-502E5E505353}">
      <dgm:prSet phldrT="[Text]" custT="1"/>
      <dgm:spPr>
        <a:solidFill>
          <a:srgbClr val="002060"/>
        </a:solidFill>
      </dgm:spPr>
      <dgm:t>
        <a:bodyPr/>
        <a:lstStyle/>
        <a:p>
          <a:r>
            <a:rPr lang="en-US" sz="2400" dirty="0" err="1" smtClean="0">
              <a:latin typeface="Berlin Sans FB" pitchFamily="34" charset="0"/>
            </a:rPr>
            <a:t>Penunjang</a:t>
          </a:r>
          <a:endParaRPr lang="en-US" sz="2400" dirty="0">
            <a:latin typeface="Berlin Sans FB" pitchFamily="34" charset="0"/>
          </a:endParaRPr>
        </a:p>
      </dgm:t>
    </dgm:pt>
    <dgm:pt modelId="{10B5058F-6A0B-4966-9302-C3EDB89277EB}" type="parTrans" cxnId="{D19C231A-BB73-4CEF-BE6C-ACB4290414AA}">
      <dgm:prSet/>
      <dgm:spPr/>
      <dgm:t>
        <a:bodyPr/>
        <a:lstStyle/>
        <a:p>
          <a:endParaRPr lang="en-US"/>
        </a:p>
      </dgm:t>
    </dgm:pt>
    <dgm:pt modelId="{E062A122-4475-46DA-A8C3-E5167469091B}" type="sibTrans" cxnId="{D19C231A-BB73-4CEF-BE6C-ACB4290414AA}">
      <dgm:prSet/>
      <dgm:spPr/>
      <dgm:t>
        <a:bodyPr/>
        <a:lstStyle/>
        <a:p>
          <a:endParaRPr lang="en-US"/>
        </a:p>
      </dgm:t>
    </dgm:pt>
    <dgm:pt modelId="{A4A665B0-5516-3A43-A2D8-D45B9D3BAE17}">
      <dgm:prSet phldrT="[Text]"/>
      <dgm:spPr>
        <a:solidFill>
          <a:srgbClr val="006666"/>
        </a:solidFill>
      </dgm:spPr>
      <dgm:t>
        <a:bodyPr/>
        <a:lstStyle/>
        <a:p>
          <a:pPr marL="95250" indent="0" algn="l"/>
          <a:r>
            <a:rPr lang="id-ID" b="1" dirty="0" smtClean="0">
              <a:latin typeface="Agency FB" pitchFamily="34" charset="0"/>
            </a:rPr>
            <a:t> </a:t>
          </a:r>
          <a:r>
            <a:rPr lang="en-US" b="1" dirty="0" err="1" smtClean="0">
              <a:latin typeface="Agency FB" pitchFamily="34" charset="0"/>
            </a:rPr>
            <a:t>Observasi</a:t>
          </a:r>
          <a:r>
            <a:rPr lang="en-US" b="1" dirty="0" smtClean="0">
              <a:latin typeface="Agency FB" pitchFamily="34" charset="0"/>
            </a:rPr>
            <a:t> W</a:t>
          </a:r>
          <a:r>
            <a:rPr lang="id-ID" b="1" dirty="0" smtClean="0">
              <a:latin typeface="Agency FB" pitchFamily="34" charset="0"/>
            </a:rPr>
            <a:t>K</a:t>
          </a:r>
          <a:endParaRPr lang="en-US" b="1" dirty="0">
            <a:latin typeface="Agency FB" pitchFamily="34" charset="0"/>
          </a:endParaRPr>
        </a:p>
      </dgm:t>
    </dgm:pt>
    <dgm:pt modelId="{ACDDD24C-1150-3049-8E61-717BAC0D943C}" type="parTrans" cxnId="{FC1744DD-A8F9-2743-8382-F0F07C188D9E}">
      <dgm:prSet/>
      <dgm:spPr>
        <a:ln w="28575">
          <a:solidFill>
            <a:schemeClr val="tx1"/>
          </a:solidFill>
        </a:ln>
      </dgm:spPr>
      <dgm:t>
        <a:bodyPr/>
        <a:lstStyle/>
        <a:p>
          <a:endParaRPr lang="en-US"/>
        </a:p>
      </dgm:t>
    </dgm:pt>
    <dgm:pt modelId="{90FD6E33-D5C3-1142-8ED8-55365AFCE4B3}" type="sibTrans" cxnId="{FC1744DD-A8F9-2743-8382-F0F07C188D9E}">
      <dgm:prSet/>
      <dgm:spPr/>
      <dgm:t>
        <a:bodyPr/>
        <a:lstStyle/>
        <a:p>
          <a:endParaRPr lang="en-US"/>
        </a:p>
      </dgm:t>
    </dgm:pt>
    <dgm:pt modelId="{D29F7E1F-13B5-BC41-83CD-839A62C22410}">
      <dgm:prSet phldrT="[Text]"/>
      <dgm:spPr>
        <a:solidFill>
          <a:srgbClr val="002060"/>
        </a:solidFill>
      </dgm:spPr>
      <dgm:t>
        <a:bodyPr/>
        <a:lstStyle/>
        <a:p>
          <a:pPr marL="95250" indent="0" algn="l"/>
          <a:r>
            <a:rPr lang="en-US" dirty="0" err="1" smtClean="0"/>
            <a:t>Penilaian</a:t>
          </a:r>
          <a:r>
            <a:rPr lang="en-US" dirty="0" smtClean="0"/>
            <a:t> </a:t>
          </a:r>
          <a:r>
            <a:rPr lang="en-US" dirty="0" err="1" smtClean="0"/>
            <a:t>diri</a:t>
          </a:r>
          <a:endParaRPr lang="en-US" dirty="0"/>
        </a:p>
      </dgm:t>
    </dgm:pt>
    <dgm:pt modelId="{311BD503-624B-3148-934C-4ECDB409050B}" type="parTrans" cxnId="{9F61DEF8-C610-B545-9243-73D83CBF92FB}">
      <dgm:prSet/>
      <dgm:spPr>
        <a:ln w="28575">
          <a:solidFill>
            <a:schemeClr val="tx1"/>
          </a:solidFill>
        </a:ln>
      </dgm:spPr>
      <dgm:t>
        <a:bodyPr/>
        <a:lstStyle/>
        <a:p>
          <a:endParaRPr lang="en-US"/>
        </a:p>
      </dgm:t>
    </dgm:pt>
    <dgm:pt modelId="{52C5896F-8A00-8549-B19C-E8D9EDD0EB4C}" type="sibTrans" cxnId="{9F61DEF8-C610-B545-9243-73D83CBF92FB}">
      <dgm:prSet/>
      <dgm:spPr/>
      <dgm:t>
        <a:bodyPr/>
        <a:lstStyle/>
        <a:p>
          <a:endParaRPr lang="en-US"/>
        </a:p>
      </dgm:t>
    </dgm:pt>
    <dgm:pt modelId="{A71567F5-EFF1-7B4E-B11B-AE2DFA13DCE2}">
      <dgm:prSet phldrT="[Text]"/>
      <dgm:spPr>
        <a:solidFill>
          <a:srgbClr val="002060"/>
        </a:solidFill>
      </dgm:spPr>
      <dgm:t>
        <a:bodyPr/>
        <a:lstStyle/>
        <a:p>
          <a:pPr marL="95250" indent="0" algn="l"/>
          <a:r>
            <a:rPr lang="en-US" dirty="0" err="1" smtClean="0"/>
            <a:t>Penilaian</a:t>
          </a:r>
          <a:r>
            <a:rPr lang="en-US" dirty="0" smtClean="0"/>
            <a:t> </a:t>
          </a:r>
          <a:r>
            <a:rPr lang="en-US" dirty="0" err="1" smtClean="0"/>
            <a:t>antar</a:t>
          </a:r>
          <a:r>
            <a:rPr lang="en-US" dirty="0" smtClean="0"/>
            <a:t> </a:t>
          </a:r>
          <a:r>
            <a:rPr lang="en-US" dirty="0" err="1" smtClean="0"/>
            <a:t>teman</a:t>
          </a:r>
          <a:endParaRPr lang="en-US" dirty="0"/>
        </a:p>
      </dgm:t>
    </dgm:pt>
    <dgm:pt modelId="{AE7DB820-9CEA-6F47-BB5B-EC139C291B7B}" type="parTrans" cxnId="{909BB7DC-138C-574D-AF4C-BC5E177C969F}">
      <dgm:prSet/>
      <dgm:spPr>
        <a:ln w="28575">
          <a:solidFill>
            <a:schemeClr val="tx1"/>
          </a:solidFill>
        </a:ln>
      </dgm:spPr>
      <dgm:t>
        <a:bodyPr/>
        <a:lstStyle/>
        <a:p>
          <a:endParaRPr lang="en-US"/>
        </a:p>
      </dgm:t>
    </dgm:pt>
    <dgm:pt modelId="{02B85354-88DB-CC40-86B4-2BA9813E2FBA}" type="sibTrans" cxnId="{909BB7DC-138C-574D-AF4C-BC5E177C969F}">
      <dgm:prSet/>
      <dgm:spPr/>
      <dgm:t>
        <a:bodyPr/>
        <a:lstStyle/>
        <a:p>
          <a:endParaRPr lang="en-US"/>
        </a:p>
      </dgm:t>
    </dgm:pt>
    <dgm:pt modelId="{C304D008-52C5-AA4A-A718-61F61270D0B2}">
      <dgm:prSet phldrT="[Text]"/>
      <dgm:spPr>
        <a:solidFill>
          <a:srgbClr val="006666"/>
        </a:solidFill>
      </dgm:spPr>
      <dgm:t>
        <a:bodyPr/>
        <a:lstStyle/>
        <a:p>
          <a:pPr marL="95250" indent="0" algn="l"/>
          <a:r>
            <a:rPr lang="id-ID" b="1" dirty="0" smtClean="0">
              <a:latin typeface="Agency FB" pitchFamily="34" charset="0"/>
            </a:rPr>
            <a:t> </a:t>
          </a:r>
          <a:r>
            <a:rPr lang="en-US" b="1" dirty="0" err="1" smtClean="0">
              <a:latin typeface="Agency FB" pitchFamily="34" charset="0"/>
            </a:rPr>
            <a:t>Observasi</a:t>
          </a:r>
          <a:r>
            <a:rPr lang="en-US" b="1" dirty="0" smtClean="0">
              <a:latin typeface="Agency FB" pitchFamily="34" charset="0"/>
            </a:rPr>
            <a:t> guru </a:t>
          </a:r>
          <a:r>
            <a:rPr lang="id-ID" b="1" dirty="0" smtClean="0">
              <a:latin typeface="Agency FB" pitchFamily="34" charset="0"/>
            </a:rPr>
            <a:t>BK</a:t>
          </a:r>
          <a:endParaRPr lang="en-US" b="1" dirty="0">
            <a:latin typeface="Agency FB" pitchFamily="34" charset="0"/>
          </a:endParaRPr>
        </a:p>
      </dgm:t>
    </dgm:pt>
    <dgm:pt modelId="{95E081AB-CE31-5440-B3B4-DA1476D704C6}" type="parTrans" cxnId="{5DC99349-C970-894B-87BC-7A73EE8B31A2}">
      <dgm:prSet/>
      <dgm:spPr>
        <a:ln w="28575">
          <a:solidFill>
            <a:schemeClr val="tx1"/>
          </a:solidFill>
        </a:ln>
      </dgm:spPr>
      <dgm:t>
        <a:bodyPr/>
        <a:lstStyle/>
        <a:p>
          <a:endParaRPr lang="en-US"/>
        </a:p>
      </dgm:t>
    </dgm:pt>
    <dgm:pt modelId="{89583126-7443-EA46-8671-095CD59AC258}" type="sibTrans" cxnId="{5DC99349-C970-894B-87BC-7A73EE8B31A2}">
      <dgm:prSet/>
      <dgm:spPr/>
      <dgm:t>
        <a:bodyPr/>
        <a:lstStyle/>
        <a:p>
          <a:endParaRPr lang="en-US"/>
        </a:p>
      </dgm:t>
    </dgm:pt>
    <dgm:pt modelId="{DE858190-2D83-7542-84AB-3C45C63B060B}">
      <dgm:prSet phldrT="[Text]" custT="1"/>
      <dgm:spPr>
        <a:solidFill>
          <a:srgbClr val="006666"/>
        </a:solidFill>
      </dgm:spPr>
      <dgm:t>
        <a:bodyPr/>
        <a:lstStyle/>
        <a:p>
          <a:pPr marL="95250" indent="0" algn="l"/>
          <a:r>
            <a:rPr lang="id-ID" sz="2000" b="1" dirty="0" smtClean="0">
              <a:latin typeface="Agency FB" pitchFamily="34" charset="0"/>
            </a:rPr>
            <a:t> Observasi guru MP</a:t>
          </a:r>
          <a:endParaRPr lang="en-US" sz="2000" b="1" dirty="0">
            <a:latin typeface="Agency FB" pitchFamily="34" charset="0"/>
          </a:endParaRPr>
        </a:p>
      </dgm:t>
    </dgm:pt>
    <dgm:pt modelId="{F8C64C95-EA8E-5E4A-AAC6-6DD63A054E95}" type="sibTrans" cxnId="{015DCF57-5591-4A47-9C4C-D50FEFAF9527}">
      <dgm:prSet/>
      <dgm:spPr/>
      <dgm:t>
        <a:bodyPr/>
        <a:lstStyle/>
        <a:p>
          <a:endParaRPr lang="en-US"/>
        </a:p>
      </dgm:t>
    </dgm:pt>
    <dgm:pt modelId="{F438F394-CFD6-8142-B677-A43640BDC80C}" type="parTrans" cxnId="{015DCF57-5591-4A47-9C4C-D50FEFAF9527}">
      <dgm:prSet/>
      <dgm:spPr>
        <a:ln w="28575">
          <a:solidFill>
            <a:schemeClr val="tx1"/>
          </a:solidFill>
        </a:ln>
      </dgm:spPr>
      <dgm:t>
        <a:bodyPr/>
        <a:lstStyle/>
        <a:p>
          <a:endParaRPr lang="en-US"/>
        </a:p>
      </dgm:t>
    </dgm:pt>
    <dgm:pt modelId="{539B0A69-9280-4B99-AFE6-03307D4D8106}" type="pres">
      <dgm:prSet presAssocID="{59380BA5-1659-4B8B-B8BF-1D18212856E4}" presName="Name0" presStyleCnt="0">
        <dgm:presLayoutVars>
          <dgm:chPref val="1"/>
          <dgm:dir/>
          <dgm:animOne val="branch"/>
          <dgm:animLvl val="lvl"/>
          <dgm:resizeHandles val="exact"/>
        </dgm:presLayoutVars>
      </dgm:prSet>
      <dgm:spPr/>
      <dgm:t>
        <a:bodyPr/>
        <a:lstStyle/>
        <a:p>
          <a:endParaRPr lang="id-ID"/>
        </a:p>
      </dgm:t>
    </dgm:pt>
    <dgm:pt modelId="{06741A82-F948-446F-A1B9-7C1E0CCF1F5F}" type="pres">
      <dgm:prSet presAssocID="{2985FE0D-3A2E-429C-9D9B-EC1F7EEA8812}" presName="root1" presStyleCnt="0"/>
      <dgm:spPr/>
      <dgm:t>
        <a:bodyPr/>
        <a:lstStyle/>
        <a:p>
          <a:endParaRPr lang="en-US"/>
        </a:p>
      </dgm:t>
    </dgm:pt>
    <dgm:pt modelId="{4BD0AADA-B4BC-4C86-B8E4-DA3276BC5782}" type="pres">
      <dgm:prSet presAssocID="{2985FE0D-3A2E-429C-9D9B-EC1F7EEA8812}" presName="LevelOneTextNode" presStyleLbl="node0" presStyleIdx="0" presStyleCnt="1" custScaleX="143430" custLinFactNeighborY="2004">
        <dgm:presLayoutVars>
          <dgm:chPref val="3"/>
        </dgm:presLayoutVars>
      </dgm:prSet>
      <dgm:spPr>
        <a:prstGeom prst="roundRect">
          <a:avLst/>
        </a:prstGeom>
      </dgm:spPr>
      <dgm:t>
        <a:bodyPr/>
        <a:lstStyle/>
        <a:p>
          <a:endParaRPr lang="en-US"/>
        </a:p>
      </dgm:t>
    </dgm:pt>
    <dgm:pt modelId="{81D9916F-D24D-475F-9672-3B053DFA1CA7}" type="pres">
      <dgm:prSet presAssocID="{2985FE0D-3A2E-429C-9D9B-EC1F7EEA8812}" presName="level2hierChild" presStyleCnt="0"/>
      <dgm:spPr/>
      <dgm:t>
        <a:bodyPr/>
        <a:lstStyle/>
        <a:p>
          <a:endParaRPr lang="en-US"/>
        </a:p>
      </dgm:t>
    </dgm:pt>
    <dgm:pt modelId="{8B8A69ED-733C-4FB7-A51F-B7D3228DB115}" type="pres">
      <dgm:prSet presAssocID="{B30FDCF5-36F4-441B-AC40-BD4CE8956645}" presName="conn2-1" presStyleLbl="parChTrans1D2" presStyleIdx="0" presStyleCnt="2"/>
      <dgm:spPr/>
      <dgm:t>
        <a:bodyPr/>
        <a:lstStyle/>
        <a:p>
          <a:endParaRPr lang="id-ID"/>
        </a:p>
      </dgm:t>
    </dgm:pt>
    <dgm:pt modelId="{CE68441B-8873-4B87-8C2F-EDA38B5DAFF4}" type="pres">
      <dgm:prSet presAssocID="{B30FDCF5-36F4-441B-AC40-BD4CE8956645}" presName="connTx" presStyleLbl="parChTrans1D2" presStyleIdx="0" presStyleCnt="2"/>
      <dgm:spPr/>
      <dgm:t>
        <a:bodyPr/>
        <a:lstStyle/>
        <a:p>
          <a:endParaRPr lang="id-ID"/>
        </a:p>
      </dgm:t>
    </dgm:pt>
    <dgm:pt modelId="{E56AD112-01D5-46CB-8B4A-31C8F9DF27A0}" type="pres">
      <dgm:prSet presAssocID="{45183057-0EFF-442D-B62F-3B76504C6D87}" presName="root2" presStyleCnt="0"/>
      <dgm:spPr/>
      <dgm:t>
        <a:bodyPr/>
        <a:lstStyle/>
        <a:p>
          <a:endParaRPr lang="en-US"/>
        </a:p>
      </dgm:t>
    </dgm:pt>
    <dgm:pt modelId="{5C3D0F54-EDEC-47ED-8E3F-459CB6631822}" type="pres">
      <dgm:prSet presAssocID="{45183057-0EFF-442D-B62F-3B76504C6D87}" presName="LevelTwoTextNode" presStyleLbl="node2" presStyleIdx="0" presStyleCnt="2" custScaleX="82199" custLinFactNeighborY="-56457">
        <dgm:presLayoutVars>
          <dgm:chPref val="3"/>
        </dgm:presLayoutVars>
      </dgm:prSet>
      <dgm:spPr/>
      <dgm:t>
        <a:bodyPr/>
        <a:lstStyle/>
        <a:p>
          <a:endParaRPr lang="en-US"/>
        </a:p>
      </dgm:t>
    </dgm:pt>
    <dgm:pt modelId="{9151F838-A1FD-4883-817D-230F7A26F285}" type="pres">
      <dgm:prSet presAssocID="{45183057-0EFF-442D-B62F-3B76504C6D87}" presName="level3hierChild" presStyleCnt="0"/>
      <dgm:spPr/>
      <dgm:t>
        <a:bodyPr/>
        <a:lstStyle/>
        <a:p>
          <a:endParaRPr lang="en-US"/>
        </a:p>
      </dgm:t>
    </dgm:pt>
    <dgm:pt modelId="{70DC0175-5A44-144D-B4D0-19A55EA34064}" type="pres">
      <dgm:prSet presAssocID="{F438F394-CFD6-8142-B677-A43640BDC80C}" presName="conn2-1" presStyleLbl="parChTrans1D3" presStyleIdx="0" presStyleCnt="5"/>
      <dgm:spPr/>
      <dgm:t>
        <a:bodyPr/>
        <a:lstStyle/>
        <a:p>
          <a:endParaRPr lang="en-US"/>
        </a:p>
      </dgm:t>
    </dgm:pt>
    <dgm:pt modelId="{DBFFEAE6-A087-2E40-AEFE-C0EA8321EBE3}" type="pres">
      <dgm:prSet presAssocID="{F438F394-CFD6-8142-B677-A43640BDC80C}" presName="connTx" presStyleLbl="parChTrans1D3" presStyleIdx="0" presStyleCnt="5"/>
      <dgm:spPr/>
      <dgm:t>
        <a:bodyPr/>
        <a:lstStyle/>
        <a:p>
          <a:endParaRPr lang="en-US"/>
        </a:p>
      </dgm:t>
    </dgm:pt>
    <dgm:pt modelId="{B787AAC3-3B3C-BE4D-9D2E-01EB5B471846}" type="pres">
      <dgm:prSet presAssocID="{DE858190-2D83-7542-84AB-3C45C63B060B}" presName="root2" presStyleCnt="0"/>
      <dgm:spPr/>
      <dgm:t>
        <a:bodyPr/>
        <a:lstStyle/>
        <a:p>
          <a:endParaRPr lang="en-US"/>
        </a:p>
      </dgm:t>
    </dgm:pt>
    <dgm:pt modelId="{750568E4-2923-D341-8192-F3C4607FDDBA}" type="pres">
      <dgm:prSet presAssocID="{DE858190-2D83-7542-84AB-3C45C63B060B}" presName="LevelTwoTextNode" presStyleLbl="node3" presStyleIdx="0" presStyleCnt="5" custLinFactNeighborX="-1608">
        <dgm:presLayoutVars>
          <dgm:chPref val="3"/>
        </dgm:presLayoutVars>
      </dgm:prSet>
      <dgm:spPr/>
      <dgm:t>
        <a:bodyPr/>
        <a:lstStyle/>
        <a:p>
          <a:endParaRPr lang="en-US"/>
        </a:p>
      </dgm:t>
    </dgm:pt>
    <dgm:pt modelId="{9A0B530B-29DA-E945-9AC6-B4C17685E2FD}" type="pres">
      <dgm:prSet presAssocID="{DE858190-2D83-7542-84AB-3C45C63B060B}" presName="level3hierChild" presStyleCnt="0"/>
      <dgm:spPr/>
      <dgm:t>
        <a:bodyPr/>
        <a:lstStyle/>
        <a:p>
          <a:endParaRPr lang="en-US"/>
        </a:p>
      </dgm:t>
    </dgm:pt>
    <dgm:pt modelId="{E202CBB7-77AB-C149-B770-A8D3A25DA234}" type="pres">
      <dgm:prSet presAssocID="{95E081AB-CE31-5440-B3B4-DA1476D704C6}" presName="conn2-1" presStyleLbl="parChTrans1D3" presStyleIdx="1" presStyleCnt="5"/>
      <dgm:spPr/>
      <dgm:t>
        <a:bodyPr/>
        <a:lstStyle/>
        <a:p>
          <a:endParaRPr lang="id-ID"/>
        </a:p>
      </dgm:t>
    </dgm:pt>
    <dgm:pt modelId="{2AD2F95D-8B4E-E842-AE77-ADCE8257125E}" type="pres">
      <dgm:prSet presAssocID="{95E081AB-CE31-5440-B3B4-DA1476D704C6}" presName="connTx" presStyleLbl="parChTrans1D3" presStyleIdx="1" presStyleCnt="5"/>
      <dgm:spPr/>
      <dgm:t>
        <a:bodyPr/>
        <a:lstStyle/>
        <a:p>
          <a:endParaRPr lang="id-ID"/>
        </a:p>
      </dgm:t>
    </dgm:pt>
    <dgm:pt modelId="{1977F2B5-81D9-6D4C-8B15-A4355E9C36EA}" type="pres">
      <dgm:prSet presAssocID="{C304D008-52C5-AA4A-A718-61F61270D0B2}" presName="root2" presStyleCnt="0"/>
      <dgm:spPr/>
    </dgm:pt>
    <dgm:pt modelId="{0C17AC3B-A7C3-2649-892E-A7820254025C}" type="pres">
      <dgm:prSet presAssocID="{C304D008-52C5-AA4A-A718-61F61270D0B2}" presName="LevelTwoTextNode" presStyleLbl="node3" presStyleIdx="1" presStyleCnt="5" custLinFactNeighborX="-1608">
        <dgm:presLayoutVars>
          <dgm:chPref val="3"/>
        </dgm:presLayoutVars>
      </dgm:prSet>
      <dgm:spPr/>
      <dgm:t>
        <a:bodyPr/>
        <a:lstStyle/>
        <a:p>
          <a:endParaRPr lang="en-US"/>
        </a:p>
      </dgm:t>
    </dgm:pt>
    <dgm:pt modelId="{6986500F-D9B7-5F49-B636-6F6DF12FFC09}" type="pres">
      <dgm:prSet presAssocID="{C304D008-52C5-AA4A-A718-61F61270D0B2}" presName="level3hierChild" presStyleCnt="0"/>
      <dgm:spPr/>
    </dgm:pt>
    <dgm:pt modelId="{69E27BA4-178C-8140-8488-83C2974AB332}" type="pres">
      <dgm:prSet presAssocID="{ACDDD24C-1150-3049-8E61-717BAC0D943C}" presName="conn2-1" presStyleLbl="parChTrans1D3" presStyleIdx="2" presStyleCnt="5"/>
      <dgm:spPr/>
      <dgm:t>
        <a:bodyPr/>
        <a:lstStyle/>
        <a:p>
          <a:endParaRPr lang="en-US"/>
        </a:p>
      </dgm:t>
    </dgm:pt>
    <dgm:pt modelId="{E4AA5705-8D4D-7340-9044-D5EA63257B7F}" type="pres">
      <dgm:prSet presAssocID="{ACDDD24C-1150-3049-8E61-717BAC0D943C}" presName="connTx" presStyleLbl="parChTrans1D3" presStyleIdx="2" presStyleCnt="5"/>
      <dgm:spPr/>
      <dgm:t>
        <a:bodyPr/>
        <a:lstStyle/>
        <a:p>
          <a:endParaRPr lang="en-US"/>
        </a:p>
      </dgm:t>
    </dgm:pt>
    <dgm:pt modelId="{A71F6888-3434-0F45-ACEF-3880788ED6A0}" type="pres">
      <dgm:prSet presAssocID="{A4A665B0-5516-3A43-A2D8-D45B9D3BAE17}" presName="root2" presStyleCnt="0"/>
      <dgm:spPr/>
      <dgm:t>
        <a:bodyPr/>
        <a:lstStyle/>
        <a:p>
          <a:endParaRPr lang="en-US"/>
        </a:p>
      </dgm:t>
    </dgm:pt>
    <dgm:pt modelId="{96513567-C580-5C4C-922E-D75D91C15616}" type="pres">
      <dgm:prSet presAssocID="{A4A665B0-5516-3A43-A2D8-D45B9D3BAE17}" presName="LevelTwoTextNode" presStyleLbl="node3" presStyleIdx="2" presStyleCnt="5" custLinFactNeighborX="-1608">
        <dgm:presLayoutVars>
          <dgm:chPref val="3"/>
        </dgm:presLayoutVars>
      </dgm:prSet>
      <dgm:spPr/>
      <dgm:t>
        <a:bodyPr/>
        <a:lstStyle/>
        <a:p>
          <a:endParaRPr lang="en-US"/>
        </a:p>
      </dgm:t>
    </dgm:pt>
    <dgm:pt modelId="{87BD0861-A06A-7844-85E3-95465A67D3B6}" type="pres">
      <dgm:prSet presAssocID="{A4A665B0-5516-3A43-A2D8-D45B9D3BAE17}" presName="level3hierChild" presStyleCnt="0"/>
      <dgm:spPr/>
      <dgm:t>
        <a:bodyPr/>
        <a:lstStyle/>
        <a:p>
          <a:endParaRPr lang="en-US"/>
        </a:p>
      </dgm:t>
    </dgm:pt>
    <dgm:pt modelId="{810E2AD3-A7ED-4681-B741-93B7D2793E61}" type="pres">
      <dgm:prSet presAssocID="{10B5058F-6A0B-4966-9302-C3EDB89277EB}" presName="conn2-1" presStyleLbl="parChTrans1D2" presStyleIdx="1" presStyleCnt="2"/>
      <dgm:spPr/>
      <dgm:t>
        <a:bodyPr/>
        <a:lstStyle/>
        <a:p>
          <a:endParaRPr lang="id-ID"/>
        </a:p>
      </dgm:t>
    </dgm:pt>
    <dgm:pt modelId="{C03A5756-7CC7-4DD2-B078-F914EF17591E}" type="pres">
      <dgm:prSet presAssocID="{10B5058F-6A0B-4966-9302-C3EDB89277EB}" presName="connTx" presStyleLbl="parChTrans1D2" presStyleIdx="1" presStyleCnt="2"/>
      <dgm:spPr/>
      <dgm:t>
        <a:bodyPr/>
        <a:lstStyle/>
        <a:p>
          <a:endParaRPr lang="id-ID"/>
        </a:p>
      </dgm:t>
    </dgm:pt>
    <dgm:pt modelId="{0263785A-63FB-40EE-92C8-0FE8D13385CD}" type="pres">
      <dgm:prSet presAssocID="{DE922A40-AAB9-40FC-87F6-502E5E505353}" presName="root2" presStyleCnt="0"/>
      <dgm:spPr/>
      <dgm:t>
        <a:bodyPr/>
        <a:lstStyle/>
        <a:p>
          <a:endParaRPr lang="en-US"/>
        </a:p>
      </dgm:t>
    </dgm:pt>
    <dgm:pt modelId="{834F09DA-0CF1-4552-BDC3-44093E927B19}" type="pres">
      <dgm:prSet presAssocID="{DE922A40-AAB9-40FC-87F6-502E5E505353}" presName="LevelTwoTextNode" presStyleLbl="node2" presStyleIdx="1" presStyleCnt="2" custScaleX="82199" custLinFactNeighborY="83997">
        <dgm:presLayoutVars>
          <dgm:chPref val="3"/>
        </dgm:presLayoutVars>
      </dgm:prSet>
      <dgm:spPr/>
      <dgm:t>
        <a:bodyPr/>
        <a:lstStyle/>
        <a:p>
          <a:endParaRPr lang="en-US"/>
        </a:p>
      </dgm:t>
    </dgm:pt>
    <dgm:pt modelId="{6B2B065B-47C2-42BA-8004-F09EB8809967}" type="pres">
      <dgm:prSet presAssocID="{DE922A40-AAB9-40FC-87F6-502E5E505353}" presName="level3hierChild" presStyleCnt="0"/>
      <dgm:spPr/>
      <dgm:t>
        <a:bodyPr/>
        <a:lstStyle/>
        <a:p>
          <a:endParaRPr lang="en-US"/>
        </a:p>
      </dgm:t>
    </dgm:pt>
    <dgm:pt modelId="{901E8EB5-465C-5E46-8327-96BA83ED347D}" type="pres">
      <dgm:prSet presAssocID="{311BD503-624B-3148-934C-4ECDB409050B}" presName="conn2-1" presStyleLbl="parChTrans1D3" presStyleIdx="3" presStyleCnt="5"/>
      <dgm:spPr/>
      <dgm:t>
        <a:bodyPr/>
        <a:lstStyle/>
        <a:p>
          <a:endParaRPr lang="en-US"/>
        </a:p>
      </dgm:t>
    </dgm:pt>
    <dgm:pt modelId="{5002B235-7756-234F-979E-5E4D1C6E544B}" type="pres">
      <dgm:prSet presAssocID="{311BD503-624B-3148-934C-4ECDB409050B}" presName="connTx" presStyleLbl="parChTrans1D3" presStyleIdx="3" presStyleCnt="5"/>
      <dgm:spPr/>
      <dgm:t>
        <a:bodyPr/>
        <a:lstStyle/>
        <a:p>
          <a:endParaRPr lang="en-US"/>
        </a:p>
      </dgm:t>
    </dgm:pt>
    <dgm:pt modelId="{7B758451-5BD9-D64D-B82D-534D4356B4A8}" type="pres">
      <dgm:prSet presAssocID="{D29F7E1F-13B5-BC41-83CD-839A62C22410}" presName="root2" presStyleCnt="0"/>
      <dgm:spPr/>
      <dgm:t>
        <a:bodyPr/>
        <a:lstStyle/>
        <a:p>
          <a:endParaRPr lang="en-US"/>
        </a:p>
      </dgm:t>
    </dgm:pt>
    <dgm:pt modelId="{3870DEE8-953A-B549-AC11-89FB0242DC93}" type="pres">
      <dgm:prSet presAssocID="{D29F7E1F-13B5-BC41-83CD-839A62C22410}" presName="LevelTwoTextNode" presStyleLbl="node3" presStyleIdx="3" presStyleCnt="5" custLinFactNeighborX="-1608">
        <dgm:presLayoutVars>
          <dgm:chPref val="3"/>
        </dgm:presLayoutVars>
      </dgm:prSet>
      <dgm:spPr/>
      <dgm:t>
        <a:bodyPr/>
        <a:lstStyle/>
        <a:p>
          <a:endParaRPr lang="en-US"/>
        </a:p>
      </dgm:t>
    </dgm:pt>
    <dgm:pt modelId="{10411C50-1F80-A14E-AF73-66AD211C62C8}" type="pres">
      <dgm:prSet presAssocID="{D29F7E1F-13B5-BC41-83CD-839A62C22410}" presName="level3hierChild" presStyleCnt="0"/>
      <dgm:spPr/>
      <dgm:t>
        <a:bodyPr/>
        <a:lstStyle/>
        <a:p>
          <a:endParaRPr lang="en-US"/>
        </a:p>
      </dgm:t>
    </dgm:pt>
    <dgm:pt modelId="{E9F68950-B7CD-D143-A0E1-B75071CCA6ED}" type="pres">
      <dgm:prSet presAssocID="{AE7DB820-9CEA-6F47-BB5B-EC139C291B7B}" presName="conn2-1" presStyleLbl="parChTrans1D3" presStyleIdx="4" presStyleCnt="5"/>
      <dgm:spPr/>
      <dgm:t>
        <a:bodyPr/>
        <a:lstStyle/>
        <a:p>
          <a:endParaRPr lang="en-US"/>
        </a:p>
      </dgm:t>
    </dgm:pt>
    <dgm:pt modelId="{B24C645D-31A1-8D43-B75C-E8A65F126252}" type="pres">
      <dgm:prSet presAssocID="{AE7DB820-9CEA-6F47-BB5B-EC139C291B7B}" presName="connTx" presStyleLbl="parChTrans1D3" presStyleIdx="4" presStyleCnt="5"/>
      <dgm:spPr/>
      <dgm:t>
        <a:bodyPr/>
        <a:lstStyle/>
        <a:p>
          <a:endParaRPr lang="en-US"/>
        </a:p>
      </dgm:t>
    </dgm:pt>
    <dgm:pt modelId="{C86CAA1D-B095-FB41-B61C-98245F8F9907}" type="pres">
      <dgm:prSet presAssocID="{A71567F5-EFF1-7B4E-B11B-AE2DFA13DCE2}" presName="root2" presStyleCnt="0"/>
      <dgm:spPr/>
      <dgm:t>
        <a:bodyPr/>
        <a:lstStyle/>
        <a:p>
          <a:endParaRPr lang="en-US"/>
        </a:p>
      </dgm:t>
    </dgm:pt>
    <dgm:pt modelId="{32119D9B-DFBE-8F4F-A5F6-A462C1F2E25B}" type="pres">
      <dgm:prSet presAssocID="{A71567F5-EFF1-7B4E-B11B-AE2DFA13DCE2}" presName="LevelTwoTextNode" presStyleLbl="node3" presStyleIdx="4" presStyleCnt="5" custLinFactNeighborX="-1608">
        <dgm:presLayoutVars>
          <dgm:chPref val="3"/>
        </dgm:presLayoutVars>
      </dgm:prSet>
      <dgm:spPr/>
      <dgm:t>
        <a:bodyPr/>
        <a:lstStyle/>
        <a:p>
          <a:endParaRPr lang="en-US"/>
        </a:p>
      </dgm:t>
    </dgm:pt>
    <dgm:pt modelId="{26687D49-70FC-A244-80BF-464A0FFDC9EB}" type="pres">
      <dgm:prSet presAssocID="{A71567F5-EFF1-7B4E-B11B-AE2DFA13DCE2}" presName="level3hierChild" presStyleCnt="0"/>
      <dgm:spPr/>
      <dgm:t>
        <a:bodyPr/>
        <a:lstStyle/>
        <a:p>
          <a:endParaRPr lang="en-US"/>
        </a:p>
      </dgm:t>
    </dgm:pt>
  </dgm:ptLst>
  <dgm:cxnLst>
    <dgm:cxn modelId="{69C2A524-2F9E-4463-B5BF-47A5B6D2E58C}" type="presOf" srcId="{A4A665B0-5516-3A43-A2D8-D45B9D3BAE17}" destId="{96513567-C580-5C4C-922E-D75D91C15616}" srcOrd="0" destOrd="0" presId="urn:microsoft.com/office/officeart/2008/layout/HorizontalMultiLevelHierarchy"/>
    <dgm:cxn modelId="{F66E3C7E-D553-4609-BADB-766E6653DD10}" type="presOf" srcId="{ACDDD24C-1150-3049-8E61-717BAC0D943C}" destId="{69E27BA4-178C-8140-8488-83C2974AB332}" srcOrd="0" destOrd="0" presId="urn:microsoft.com/office/officeart/2008/layout/HorizontalMultiLevelHierarchy"/>
    <dgm:cxn modelId="{5C320451-9A4D-4B52-AC9F-E38DEF94B66C}" type="presOf" srcId="{D29F7E1F-13B5-BC41-83CD-839A62C22410}" destId="{3870DEE8-953A-B549-AC11-89FB0242DC93}" srcOrd="0" destOrd="0" presId="urn:microsoft.com/office/officeart/2008/layout/HorizontalMultiLevelHierarchy"/>
    <dgm:cxn modelId="{C727AEBC-E00A-40A0-81EC-C532BBDD1407}" type="presOf" srcId="{F438F394-CFD6-8142-B677-A43640BDC80C}" destId="{70DC0175-5A44-144D-B4D0-19A55EA34064}" srcOrd="0" destOrd="0" presId="urn:microsoft.com/office/officeart/2008/layout/HorizontalMultiLevelHierarchy"/>
    <dgm:cxn modelId="{5799B771-67E1-4BD5-9F00-16A0727E6AA3}" srcId="{59380BA5-1659-4B8B-B8BF-1D18212856E4}" destId="{2985FE0D-3A2E-429C-9D9B-EC1F7EEA8812}" srcOrd="0" destOrd="0" parTransId="{A335775F-554F-468B-A18A-C8171B35697A}" sibTransId="{D1784905-E176-4E89-B01F-73C532594F8A}"/>
    <dgm:cxn modelId="{2B668ECA-8FCC-458E-AE76-216C8381D7C1}" type="presOf" srcId="{DE858190-2D83-7542-84AB-3C45C63B060B}" destId="{750568E4-2923-D341-8192-F3C4607FDDBA}" srcOrd="0" destOrd="0" presId="urn:microsoft.com/office/officeart/2008/layout/HorizontalMultiLevelHierarchy"/>
    <dgm:cxn modelId="{E1AAC71D-E0C8-41EB-9743-E021F69FA9F9}" type="presOf" srcId="{2985FE0D-3A2E-429C-9D9B-EC1F7EEA8812}" destId="{4BD0AADA-B4BC-4C86-B8E4-DA3276BC5782}" srcOrd="0" destOrd="0" presId="urn:microsoft.com/office/officeart/2008/layout/HorizontalMultiLevelHierarchy"/>
    <dgm:cxn modelId="{6AC24195-DE56-47AD-B553-C0460F725612}" type="presOf" srcId="{95E081AB-CE31-5440-B3B4-DA1476D704C6}" destId="{2AD2F95D-8B4E-E842-AE77-ADCE8257125E}" srcOrd="1" destOrd="0" presId="urn:microsoft.com/office/officeart/2008/layout/HorizontalMultiLevelHierarchy"/>
    <dgm:cxn modelId="{5DC99349-C970-894B-87BC-7A73EE8B31A2}" srcId="{45183057-0EFF-442D-B62F-3B76504C6D87}" destId="{C304D008-52C5-AA4A-A718-61F61270D0B2}" srcOrd="1" destOrd="0" parTransId="{95E081AB-CE31-5440-B3B4-DA1476D704C6}" sibTransId="{89583126-7443-EA46-8671-095CD59AC258}"/>
    <dgm:cxn modelId="{BCED691D-9081-4166-8D6C-E1BD00F820DA}" type="presOf" srcId="{F438F394-CFD6-8142-B677-A43640BDC80C}" destId="{DBFFEAE6-A087-2E40-AEFE-C0EA8321EBE3}" srcOrd="1" destOrd="0" presId="urn:microsoft.com/office/officeart/2008/layout/HorizontalMultiLevelHierarchy"/>
    <dgm:cxn modelId="{2027F003-8CF2-42FC-B7E9-0A73EA65B489}" type="presOf" srcId="{C304D008-52C5-AA4A-A718-61F61270D0B2}" destId="{0C17AC3B-A7C3-2649-892E-A7820254025C}" srcOrd="0" destOrd="0" presId="urn:microsoft.com/office/officeart/2008/layout/HorizontalMultiLevelHierarchy"/>
    <dgm:cxn modelId="{E7615FAA-4E56-4F03-82C4-E97AC48642B0}" type="presOf" srcId="{B30FDCF5-36F4-441B-AC40-BD4CE8956645}" destId="{8B8A69ED-733C-4FB7-A51F-B7D3228DB115}" srcOrd="0" destOrd="0" presId="urn:microsoft.com/office/officeart/2008/layout/HorizontalMultiLevelHierarchy"/>
    <dgm:cxn modelId="{4DCAEB22-29AD-49F7-99D9-5D0BFC3C35D7}" type="presOf" srcId="{B30FDCF5-36F4-441B-AC40-BD4CE8956645}" destId="{CE68441B-8873-4B87-8C2F-EDA38B5DAFF4}" srcOrd="1" destOrd="0" presId="urn:microsoft.com/office/officeart/2008/layout/HorizontalMultiLevelHierarchy"/>
    <dgm:cxn modelId="{C3D34CC4-4056-4420-B4D7-83A87113FC87}" type="presOf" srcId="{10B5058F-6A0B-4966-9302-C3EDB89277EB}" destId="{810E2AD3-A7ED-4681-B741-93B7D2793E61}" srcOrd="0" destOrd="0" presId="urn:microsoft.com/office/officeart/2008/layout/HorizontalMultiLevelHierarchy"/>
    <dgm:cxn modelId="{D5E7EC42-C752-403F-B0DE-35ABD82B96C9}" type="presOf" srcId="{AE7DB820-9CEA-6F47-BB5B-EC139C291B7B}" destId="{E9F68950-B7CD-D143-A0E1-B75071CCA6ED}" srcOrd="0" destOrd="0" presId="urn:microsoft.com/office/officeart/2008/layout/HorizontalMultiLevelHierarchy"/>
    <dgm:cxn modelId="{A4CF725D-4F42-48AB-84F0-D06F279A7DDC}" type="presOf" srcId="{59380BA5-1659-4B8B-B8BF-1D18212856E4}" destId="{539B0A69-9280-4B99-AFE6-03307D4D8106}" srcOrd="0" destOrd="0" presId="urn:microsoft.com/office/officeart/2008/layout/HorizontalMultiLevelHierarchy"/>
    <dgm:cxn modelId="{A8EF92EF-40C5-4F45-B372-A47ECD6926D2}" type="presOf" srcId="{ACDDD24C-1150-3049-8E61-717BAC0D943C}" destId="{E4AA5705-8D4D-7340-9044-D5EA63257B7F}" srcOrd="1" destOrd="0" presId="urn:microsoft.com/office/officeart/2008/layout/HorizontalMultiLevelHierarchy"/>
    <dgm:cxn modelId="{8D96F6E8-1611-4E83-86ED-E88EFFBEF176}" srcId="{2985FE0D-3A2E-429C-9D9B-EC1F7EEA8812}" destId="{45183057-0EFF-442D-B62F-3B76504C6D87}" srcOrd="0" destOrd="0" parTransId="{B30FDCF5-36F4-441B-AC40-BD4CE8956645}" sibTransId="{CC91D18C-3E84-4E7E-9AE2-612A3B8350D0}"/>
    <dgm:cxn modelId="{D19C231A-BB73-4CEF-BE6C-ACB4290414AA}" srcId="{2985FE0D-3A2E-429C-9D9B-EC1F7EEA8812}" destId="{DE922A40-AAB9-40FC-87F6-502E5E505353}" srcOrd="1" destOrd="0" parTransId="{10B5058F-6A0B-4966-9302-C3EDB89277EB}" sibTransId="{E062A122-4475-46DA-A8C3-E5167469091B}"/>
    <dgm:cxn modelId="{909BB7DC-138C-574D-AF4C-BC5E177C969F}" srcId="{DE922A40-AAB9-40FC-87F6-502E5E505353}" destId="{A71567F5-EFF1-7B4E-B11B-AE2DFA13DCE2}" srcOrd="1" destOrd="0" parTransId="{AE7DB820-9CEA-6F47-BB5B-EC139C291B7B}" sibTransId="{02B85354-88DB-CC40-86B4-2BA9813E2FBA}"/>
    <dgm:cxn modelId="{B5FEE8FB-C1CB-4771-A1F7-EF903DD4FB61}" type="presOf" srcId="{DE922A40-AAB9-40FC-87F6-502E5E505353}" destId="{834F09DA-0CF1-4552-BDC3-44093E927B19}" srcOrd="0" destOrd="0" presId="urn:microsoft.com/office/officeart/2008/layout/HorizontalMultiLevelHierarchy"/>
    <dgm:cxn modelId="{6F8CD5B5-9355-4840-A265-75768EC849B5}" type="presOf" srcId="{A71567F5-EFF1-7B4E-B11B-AE2DFA13DCE2}" destId="{32119D9B-DFBE-8F4F-A5F6-A462C1F2E25B}" srcOrd="0" destOrd="0" presId="urn:microsoft.com/office/officeart/2008/layout/HorizontalMultiLevelHierarchy"/>
    <dgm:cxn modelId="{FC1744DD-A8F9-2743-8382-F0F07C188D9E}" srcId="{45183057-0EFF-442D-B62F-3B76504C6D87}" destId="{A4A665B0-5516-3A43-A2D8-D45B9D3BAE17}" srcOrd="2" destOrd="0" parTransId="{ACDDD24C-1150-3049-8E61-717BAC0D943C}" sibTransId="{90FD6E33-D5C3-1142-8ED8-55365AFCE4B3}"/>
    <dgm:cxn modelId="{9F61DEF8-C610-B545-9243-73D83CBF92FB}" srcId="{DE922A40-AAB9-40FC-87F6-502E5E505353}" destId="{D29F7E1F-13B5-BC41-83CD-839A62C22410}" srcOrd="0" destOrd="0" parTransId="{311BD503-624B-3148-934C-4ECDB409050B}" sibTransId="{52C5896F-8A00-8549-B19C-E8D9EDD0EB4C}"/>
    <dgm:cxn modelId="{3C34C1B0-A792-45E6-BF53-6B9ECF0AEEFE}" type="presOf" srcId="{10B5058F-6A0B-4966-9302-C3EDB89277EB}" destId="{C03A5756-7CC7-4DD2-B078-F914EF17591E}" srcOrd="1" destOrd="0" presId="urn:microsoft.com/office/officeart/2008/layout/HorizontalMultiLevelHierarchy"/>
    <dgm:cxn modelId="{015DCF57-5591-4A47-9C4C-D50FEFAF9527}" srcId="{45183057-0EFF-442D-B62F-3B76504C6D87}" destId="{DE858190-2D83-7542-84AB-3C45C63B060B}" srcOrd="0" destOrd="0" parTransId="{F438F394-CFD6-8142-B677-A43640BDC80C}" sibTransId="{F8C64C95-EA8E-5E4A-AAC6-6DD63A054E95}"/>
    <dgm:cxn modelId="{AF66656E-3EC3-4620-A3F8-A0C573484711}" type="presOf" srcId="{311BD503-624B-3148-934C-4ECDB409050B}" destId="{5002B235-7756-234F-979E-5E4D1C6E544B}" srcOrd="1" destOrd="0" presId="urn:microsoft.com/office/officeart/2008/layout/HorizontalMultiLevelHierarchy"/>
    <dgm:cxn modelId="{069E1004-A3B9-4E5A-B630-B7816955BE17}" type="presOf" srcId="{AE7DB820-9CEA-6F47-BB5B-EC139C291B7B}" destId="{B24C645D-31A1-8D43-B75C-E8A65F126252}" srcOrd="1" destOrd="0" presId="urn:microsoft.com/office/officeart/2008/layout/HorizontalMultiLevelHierarchy"/>
    <dgm:cxn modelId="{E38AD82E-C8F6-4337-AA3A-6C1932490B7B}" type="presOf" srcId="{95E081AB-CE31-5440-B3B4-DA1476D704C6}" destId="{E202CBB7-77AB-C149-B770-A8D3A25DA234}" srcOrd="0" destOrd="0" presId="urn:microsoft.com/office/officeart/2008/layout/HorizontalMultiLevelHierarchy"/>
    <dgm:cxn modelId="{93E221BA-F5CE-46C5-9170-4F5EC4220B7F}" type="presOf" srcId="{311BD503-624B-3148-934C-4ECDB409050B}" destId="{901E8EB5-465C-5E46-8327-96BA83ED347D}" srcOrd="0" destOrd="0" presId="urn:microsoft.com/office/officeart/2008/layout/HorizontalMultiLevelHierarchy"/>
    <dgm:cxn modelId="{E85A77AE-61C7-49F6-9113-6C96E5368567}" type="presOf" srcId="{45183057-0EFF-442D-B62F-3B76504C6D87}" destId="{5C3D0F54-EDEC-47ED-8E3F-459CB6631822}" srcOrd="0" destOrd="0" presId="urn:microsoft.com/office/officeart/2008/layout/HorizontalMultiLevelHierarchy"/>
    <dgm:cxn modelId="{B44C29E7-9C66-44DC-9B34-D32D79F84702}" type="presParOf" srcId="{539B0A69-9280-4B99-AFE6-03307D4D8106}" destId="{06741A82-F948-446F-A1B9-7C1E0CCF1F5F}" srcOrd="0" destOrd="0" presId="urn:microsoft.com/office/officeart/2008/layout/HorizontalMultiLevelHierarchy"/>
    <dgm:cxn modelId="{D723FB59-869D-41FD-99DA-F905FDFCAE20}" type="presParOf" srcId="{06741A82-F948-446F-A1B9-7C1E0CCF1F5F}" destId="{4BD0AADA-B4BC-4C86-B8E4-DA3276BC5782}" srcOrd="0" destOrd="0" presId="urn:microsoft.com/office/officeart/2008/layout/HorizontalMultiLevelHierarchy"/>
    <dgm:cxn modelId="{6DC59760-3511-4A90-941A-6C31ADED5402}" type="presParOf" srcId="{06741A82-F948-446F-A1B9-7C1E0CCF1F5F}" destId="{81D9916F-D24D-475F-9672-3B053DFA1CA7}" srcOrd="1" destOrd="0" presId="urn:microsoft.com/office/officeart/2008/layout/HorizontalMultiLevelHierarchy"/>
    <dgm:cxn modelId="{2A6A0DAB-1E18-4694-9001-298C446E86F3}" type="presParOf" srcId="{81D9916F-D24D-475F-9672-3B053DFA1CA7}" destId="{8B8A69ED-733C-4FB7-A51F-B7D3228DB115}" srcOrd="0" destOrd="0" presId="urn:microsoft.com/office/officeart/2008/layout/HorizontalMultiLevelHierarchy"/>
    <dgm:cxn modelId="{DE747EFD-575F-4C75-903D-514CB961A6D3}" type="presParOf" srcId="{8B8A69ED-733C-4FB7-A51F-B7D3228DB115}" destId="{CE68441B-8873-4B87-8C2F-EDA38B5DAFF4}" srcOrd="0" destOrd="0" presId="urn:microsoft.com/office/officeart/2008/layout/HorizontalMultiLevelHierarchy"/>
    <dgm:cxn modelId="{DF8D8DF7-57F8-425D-8252-1B045C0033BB}" type="presParOf" srcId="{81D9916F-D24D-475F-9672-3B053DFA1CA7}" destId="{E56AD112-01D5-46CB-8B4A-31C8F9DF27A0}" srcOrd="1" destOrd="0" presId="urn:microsoft.com/office/officeart/2008/layout/HorizontalMultiLevelHierarchy"/>
    <dgm:cxn modelId="{83F000F6-846D-4934-B2FA-E087F828C0D1}" type="presParOf" srcId="{E56AD112-01D5-46CB-8B4A-31C8F9DF27A0}" destId="{5C3D0F54-EDEC-47ED-8E3F-459CB6631822}" srcOrd="0" destOrd="0" presId="urn:microsoft.com/office/officeart/2008/layout/HorizontalMultiLevelHierarchy"/>
    <dgm:cxn modelId="{75CC3A0B-CEC3-4C04-8FBE-B02ED28BE51A}" type="presParOf" srcId="{E56AD112-01D5-46CB-8B4A-31C8F9DF27A0}" destId="{9151F838-A1FD-4883-817D-230F7A26F285}" srcOrd="1" destOrd="0" presId="urn:microsoft.com/office/officeart/2008/layout/HorizontalMultiLevelHierarchy"/>
    <dgm:cxn modelId="{96888087-0EFE-4F61-9D8E-CF623E02E13A}" type="presParOf" srcId="{9151F838-A1FD-4883-817D-230F7A26F285}" destId="{70DC0175-5A44-144D-B4D0-19A55EA34064}" srcOrd="0" destOrd="0" presId="urn:microsoft.com/office/officeart/2008/layout/HorizontalMultiLevelHierarchy"/>
    <dgm:cxn modelId="{30EBC7C4-EBCE-4F7E-AE31-926D15626FA6}" type="presParOf" srcId="{70DC0175-5A44-144D-B4D0-19A55EA34064}" destId="{DBFFEAE6-A087-2E40-AEFE-C0EA8321EBE3}" srcOrd="0" destOrd="0" presId="urn:microsoft.com/office/officeart/2008/layout/HorizontalMultiLevelHierarchy"/>
    <dgm:cxn modelId="{AF2B7B12-E167-4ADC-8DDA-0980C17320FD}" type="presParOf" srcId="{9151F838-A1FD-4883-817D-230F7A26F285}" destId="{B787AAC3-3B3C-BE4D-9D2E-01EB5B471846}" srcOrd="1" destOrd="0" presId="urn:microsoft.com/office/officeart/2008/layout/HorizontalMultiLevelHierarchy"/>
    <dgm:cxn modelId="{3F8BAC3D-1A90-437E-810D-1BA55878480B}" type="presParOf" srcId="{B787AAC3-3B3C-BE4D-9D2E-01EB5B471846}" destId="{750568E4-2923-D341-8192-F3C4607FDDBA}" srcOrd="0" destOrd="0" presId="urn:microsoft.com/office/officeart/2008/layout/HorizontalMultiLevelHierarchy"/>
    <dgm:cxn modelId="{6B2C8EC9-434F-4232-A5A5-BB1BF1CE514F}" type="presParOf" srcId="{B787AAC3-3B3C-BE4D-9D2E-01EB5B471846}" destId="{9A0B530B-29DA-E945-9AC6-B4C17685E2FD}" srcOrd="1" destOrd="0" presId="urn:microsoft.com/office/officeart/2008/layout/HorizontalMultiLevelHierarchy"/>
    <dgm:cxn modelId="{A51C05F5-4762-49F4-B3F0-3D88B2E9B311}" type="presParOf" srcId="{9151F838-A1FD-4883-817D-230F7A26F285}" destId="{E202CBB7-77AB-C149-B770-A8D3A25DA234}" srcOrd="2" destOrd="0" presId="urn:microsoft.com/office/officeart/2008/layout/HorizontalMultiLevelHierarchy"/>
    <dgm:cxn modelId="{FEE05265-82AA-4742-8C50-8A3F7AC513FA}" type="presParOf" srcId="{E202CBB7-77AB-C149-B770-A8D3A25DA234}" destId="{2AD2F95D-8B4E-E842-AE77-ADCE8257125E}" srcOrd="0" destOrd="0" presId="urn:microsoft.com/office/officeart/2008/layout/HorizontalMultiLevelHierarchy"/>
    <dgm:cxn modelId="{311237AA-3E81-4D30-BEB9-CDB3015D7CE5}" type="presParOf" srcId="{9151F838-A1FD-4883-817D-230F7A26F285}" destId="{1977F2B5-81D9-6D4C-8B15-A4355E9C36EA}" srcOrd="3" destOrd="0" presId="urn:microsoft.com/office/officeart/2008/layout/HorizontalMultiLevelHierarchy"/>
    <dgm:cxn modelId="{2091DD75-291D-480C-86B8-C304E0B98D22}" type="presParOf" srcId="{1977F2B5-81D9-6D4C-8B15-A4355E9C36EA}" destId="{0C17AC3B-A7C3-2649-892E-A7820254025C}" srcOrd="0" destOrd="0" presId="urn:microsoft.com/office/officeart/2008/layout/HorizontalMultiLevelHierarchy"/>
    <dgm:cxn modelId="{0EEB75F6-FD82-4E4D-9358-9ACDE0F57B7F}" type="presParOf" srcId="{1977F2B5-81D9-6D4C-8B15-A4355E9C36EA}" destId="{6986500F-D9B7-5F49-B636-6F6DF12FFC09}" srcOrd="1" destOrd="0" presId="urn:microsoft.com/office/officeart/2008/layout/HorizontalMultiLevelHierarchy"/>
    <dgm:cxn modelId="{69C5C33C-1DE5-4334-AB33-17251D69E488}" type="presParOf" srcId="{9151F838-A1FD-4883-817D-230F7A26F285}" destId="{69E27BA4-178C-8140-8488-83C2974AB332}" srcOrd="4" destOrd="0" presId="urn:microsoft.com/office/officeart/2008/layout/HorizontalMultiLevelHierarchy"/>
    <dgm:cxn modelId="{8B6CDA04-F5DF-4111-A2BF-898A121738BF}" type="presParOf" srcId="{69E27BA4-178C-8140-8488-83C2974AB332}" destId="{E4AA5705-8D4D-7340-9044-D5EA63257B7F}" srcOrd="0" destOrd="0" presId="urn:microsoft.com/office/officeart/2008/layout/HorizontalMultiLevelHierarchy"/>
    <dgm:cxn modelId="{E5884953-A336-476F-B15E-4A80B989631D}" type="presParOf" srcId="{9151F838-A1FD-4883-817D-230F7A26F285}" destId="{A71F6888-3434-0F45-ACEF-3880788ED6A0}" srcOrd="5" destOrd="0" presId="urn:microsoft.com/office/officeart/2008/layout/HorizontalMultiLevelHierarchy"/>
    <dgm:cxn modelId="{5CA33283-6172-41D0-AD1F-E729E32935CE}" type="presParOf" srcId="{A71F6888-3434-0F45-ACEF-3880788ED6A0}" destId="{96513567-C580-5C4C-922E-D75D91C15616}" srcOrd="0" destOrd="0" presId="urn:microsoft.com/office/officeart/2008/layout/HorizontalMultiLevelHierarchy"/>
    <dgm:cxn modelId="{11619E47-D486-41AE-8E4A-C6A9774B0B63}" type="presParOf" srcId="{A71F6888-3434-0F45-ACEF-3880788ED6A0}" destId="{87BD0861-A06A-7844-85E3-95465A67D3B6}" srcOrd="1" destOrd="0" presId="urn:microsoft.com/office/officeart/2008/layout/HorizontalMultiLevelHierarchy"/>
    <dgm:cxn modelId="{778C29B1-F3F4-4463-BAD5-6C6611FC8D97}" type="presParOf" srcId="{81D9916F-D24D-475F-9672-3B053DFA1CA7}" destId="{810E2AD3-A7ED-4681-B741-93B7D2793E61}" srcOrd="2" destOrd="0" presId="urn:microsoft.com/office/officeart/2008/layout/HorizontalMultiLevelHierarchy"/>
    <dgm:cxn modelId="{8E483DDB-334C-4C35-9D92-6B00F95EBB4F}" type="presParOf" srcId="{810E2AD3-A7ED-4681-B741-93B7D2793E61}" destId="{C03A5756-7CC7-4DD2-B078-F914EF17591E}" srcOrd="0" destOrd="0" presId="urn:microsoft.com/office/officeart/2008/layout/HorizontalMultiLevelHierarchy"/>
    <dgm:cxn modelId="{FCA146FE-7983-4308-8A6F-2D80AB4604C9}" type="presParOf" srcId="{81D9916F-D24D-475F-9672-3B053DFA1CA7}" destId="{0263785A-63FB-40EE-92C8-0FE8D13385CD}" srcOrd="3" destOrd="0" presId="urn:microsoft.com/office/officeart/2008/layout/HorizontalMultiLevelHierarchy"/>
    <dgm:cxn modelId="{6337C98D-D621-481E-9154-478AA4A2EC2B}" type="presParOf" srcId="{0263785A-63FB-40EE-92C8-0FE8D13385CD}" destId="{834F09DA-0CF1-4552-BDC3-44093E927B19}" srcOrd="0" destOrd="0" presId="urn:microsoft.com/office/officeart/2008/layout/HorizontalMultiLevelHierarchy"/>
    <dgm:cxn modelId="{97E8F33C-9AA1-4467-995C-2168FE72AFD1}" type="presParOf" srcId="{0263785A-63FB-40EE-92C8-0FE8D13385CD}" destId="{6B2B065B-47C2-42BA-8004-F09EB8809967}" srcOrd="1" destOrd="0" presId="urn:microsoft.com/office/officeart/2008/layout/HorizontalMultiLevelHierarchy"/>
    <dgm:cxn modelId="{40150E93-467A-4B72-9A2D-04A962E50195}" type="presParOf" srcId="{6B2B065B-47C2-42BA-8004-F09EB8809967}" destId="{901E8EB5-465C-5E46-8327-96BA83ED347D}" srcOrd="0" destOrd="0" presId="urn:microsoft.com/office/officeart/2008/layout/HorizontalMultiLevelHierarchy"/>
    <dgm:cxn modelId="{4DD5A11F-00E1-4695-88F1-E3A75D341239}" type="presParOf" srcId="{901E8EB5-465C-5E46-8327-96BA83ED347D}" destId="{5002B235-7756-234F-979E-5E4D1C6E544B}" srcOrd="0" destOrd="0" presId="urn:microsoft.com/office/officeart/2008/layout/HorizontalMultiLevelHierarchy"/>
    <dgm:cxn modelId="{306EB0D0-7381-463F-83FD-5D3BD7B9A505}" type="presParOf" srcId="{6B2B065B-47C2-42BA-8004-F09EB8809967}" destId="{7B758451-5BD9-D64D-B82D-534D4356B4A8}" srcOrd="1" destOrd="0" presId="urn:microsoft.com/office/officeart/2008/layout/HorizontalMultiLevelHierarchy"/>
    <dgm:cxn modelId="{F432D85E-09AE-4E22-929E-94AD1441FB70}" type="presParOf" srcId="{7B758451-5BD9-D64D-B82D-534D4356B4A8}" destId="{3870DEE8-953A-B549-AC11-89FB0242DC93}" srcOrd="0" destOrd="0" presId="urn:microsoft.com/office/officeart/2008/layout/HorizontalMultiLevelHierarchy"/>
    <dgm:cxn modelId="{1E41FC4F-E4FA-4B7A-88D5-7790F6C0AA4F}" type="presParOf" srcId="{7B758451-5BD9-D64D-B82D-534D4356B4A8}" destId="{10411C50-1F80-A14E-AF73-66AD211C62C8}" srcOrd="1" destOrd="0" presId="urn:microsoft.com/office/officeart/2008/layout/HorizontalMultiLevelHierarchy"/>
    <dgm:cxn modelId="{7AE7AE1F-4D51-4DBB-84FB-112E2A7B4EB9}" type="presParOf" srcId="{6B2B065B-47C2-42BA-8004-F09EB8809967}" destId="{E9F68950-B7CD-D143-A0E1-B75071CCA6ED}" srcOrd="2" destOrd="0" presId="urn:microsoft.com/office/officeart/2008/layout/HorizontalMultiLevelHierarchy"/>
    <dgm:cxn modelId="{3D9D7B4E-4C97-4BCE-A79F-137DC8AEA743}" type="presParOf" srcId="{E9F68950-B7CD-D143-A0E1-B75071CCA6ED}" destId="{B24C645D-31A1-8D43-B75C-E8A65F126252}" srcOrd="0" destOrd="0" presId="urn:microsoft.com/office/officeart/2008/layout/HorizontalMultiLevelHierarchy"/>
    <dgm:cxn modelId="{456C7816-B670-4E15-BC1A-35D6863985D8}" type="presParOf" srcId="{6B2B065B-47C2-42BA-8004-F09EB8809967}" destId="{C86CAA1D-B095-FB41-B61C-98245F8F9907}" srcOrd="3" destOrd="0" presId="urn:microsoft.com/office/officeart/2008/layout/HorizontalMultiLevelHierarchy"/>
    <dgm:cxn modelId="{00E5047E-8078-4D89-A286-9E945B960956}" type="presParOf" srcId="{C86CAA1D-B095-FB41-B61C-98245F8F9907}" destId="{32119D9B-DFBE-8F4F-A5F6-A462C1F2E25B}" srcOrd="0" destOrd="0" presId="urn:microsoft.com/office/officeart/2008/layout/HorizontalMultiLevelHierarchy"/>
    <dgm:cxn modelId="{0A1C2B8D-28F9-47F8-B3F8-02CA7661F81A}" type="presParOf" srcId="{C86CAA1D-B095-FB41-B61C-98245F8F9907}" destId="{26687D49-70FC-A244-80BF-464A0FFDC9EB}" srcOrd="1" destOrd="0" presId="urn:microsoft.com/office/officeart/2008/layout/HorizontalMultiLevelHierarchy"/>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98DE743-5E56-4752-A148-0769AD1144BB}" type="doc">
      <dgm:prSet loTypeId="urn:microsoft.com/office/officeart/2005/8/layout/cycle8" loCatId="cycle" qsTypeId="urn:microsoft.com/office/officeart/2005/8/quickstyle/simple5" qsCatId="simple" csTypeId="urn:microsoft.com/office/officeart/2005/8/colors/colorful1#5" csCatId="colorful" phldr="1"/>
      <dgm:spPr/>
      <dgm:t>
        <a:bodyPr/>
        <a:lstStyle/>
        <a:p>
          <a:endParaRPr lang="en-US"/>
        </a:p>
      </dgm:t>
    </dgm:pt>
    <dgm:pt modelId="{C0107D92-D295-4E2D-8667-2A9851568A29}">
      <dgm:prSet phldrT="[Text]" custT="1"/>
      <dgm:spPr>
        <a:solidFill>
          <a:srgbClr val="CC0000"/>
        </a:solidFill>
      </dgm:spPr>
      <dgm:t>
        <a:bodyPr/>
        <a:lstStyle/>
        <a:p>
          <a:pPr>
            <a:spcAft>
              <a:spcPts val="0"/>
            </a:spcAft>
          </a:pPr>
          <a:r>
            <a:rPr lang="en-US" sz="1800" b="1" cap="all" baseline="0" dirty="0" err="1" smtClean="0">
              <a:latin typeface="Agency FB" pitchFamily="34" charset="0"/>
            </a:rPr>
            <a:t>Pengeta</a:t>
          </a:r>
          <a:endParaRPr lang="en-US" sz="1800" b="1" cap="all" baseline="0" dirty="0" smtClean="0">
            <a:latin typeface="Agency FB" pitchFamily="34" charset="0"/>
          </a:endParaRPr>
        </a:p>
        <a:p>
          <a:pPr>
            <a:spcAft>
              <a:spcPts val="0"/>
            </a:spcAft>
          </a:pPr>
          <a:r>
            <a:rPr lang="en-US" sz="1800" b="1" cap="all" baseline="0" dirty="0" err="1" smtClean="0">
              <a:latin typeface="Agency FB" pitchFamily="34" charset="0"/>
            </a:rPr>
            <a:t>huan</a:t>
          </a:r>
          <a:endParaRPr lang="en-US" sz="1800" b="1" cap="all" baseline="0" dirty="0">
            <a:latin typeface="Agency FB" pitchFamily="34" charset="0"/>
          </a:endParaRPr>
        </a:p>
      </dgm:t>
    </dgm:pt>
    <dgm:pt modelId="{02548234-84D2-4B77-A46D-EDA3BCDAC748}" type="parTrans" cxnId="{A52BB32D-DEC8-4837-A340-ECBCFD82A0E4}">
      <dgm:prSet/>
      <dgm:spPr/>
      <dgm:t>
        <a:bodyPr/>
        <a:lstStyle/>
        <a:p>
          <a:endParaRPr lang="en-US" sz="1800">
            <a:latin typeface="Agency FB" pitchFamily="34" charset="0"/>
          </a:endParaRPr>
        </a:p>
      </dgm:t>
    </dgm:pt>
    <dgm:pt modelId="{7AD04878-7465-4102-90A9-DD3E808893CD}" type="sibTrans" cxnId="{A52BB32D-DEC8-4837-A340-ECBCFD82A0E4}">
      <dgm:prSet/>
      <dgm:spPr/>
      <dgm:t>
        <a:bodyPr/>
        <a:lstStyle/>
        <a:p>
          <a:endParaRPr lang="en-US" sz="1800">
            <a:latin typeface="Agency FB" pitchFamily="34" charset="0"/>
          </a:endParaRPr>
        </a:p>
      </dgm:t>
    </dgm:pt>
    <dgm:pt modelId="{97D038B9-08FF-4C3C-82BD-475C655ACA37}">
      <dgm:prSet phldrT="[Text]" custT="1"/>
      <dgm:spPr>
        <a:solidFill>
          <a:srgbClr val="0070C0"/>
        </a:solidFill>
      </dgm:spPr>
      <dgm:t>
        <a:bodyPr anchor="t" anchorCtr="0"/>
        <a:lstStyle/>
        <a:p>
          <a:r>
            <a:rPr lang="en-US" sz="1800" b="1" cap="all" baseline="0" dirty="0" err="1" smtClean="0">
              <a:latin typeface="Agency FB" pitchFamily="34" charset="0"/>
            </a:rPr>
            <a:t>Keteram</a:t>
          </a:r>
          <a:r>
            <a:rPr lang="id-ID" sz="1800" b="1" cap="all" baseline="0" dirty="0" smtClean="0">
              <a:latin typeface="Agency FB" pitchFamily="34" charset="0"/>
            </a:rPr>
            <a:t>  </a:t>
          </a:r>
          <a:r>
            <a:rPr lang="en-US" sz="1800" b="1" cap="all" baseline="0" dirty="0" err="1" smtClean="0">
              <a:latin typeface="Agency FB" pitchFamily="34" charset="0"/>
            </a:rPr>
            <a:t>pilan</a:t>
          </a:r>
          <a:endParaRPr lang="en-US" sz="1800" b="1" cap="all" baseline="0" dirty="0">
            <a:latin typeface="Agency FB" pitchFamily="34" charset="0"/>
          </a:endParaRPr>
        </a:p>
      </dgm:t>
    </dgm:pt>
    <dgm:pt modelId="{62E2E241-404D-4FE0-8058-83EC85A3EB66}" type="parTrans" cxnId="{86E3F6FC-6092-4BF6-B712-828EE71D4203}">
      <dgm:prSet/>
      <dgm:spPr/>
      <dgm:t>
        <a:bodyPr/>
        <a:lstStyle/>
        <a:p>
          <a:endParaRPr lang="en-US" sz="1800">
            <a:latin typeface="Agency FB" pitchFamily="34" charset="0"/>
          </a:endParaRPr>
        </a:p>
      </dgm:t>
    </dgm:pt>
    <dgm:pt modelId="{7993196F-E523-42D9-BB64-35FA370FA2C9}" type="sibTrans" cxnId="{86E3F6FC-6092-4BF6-B712-828EE71D4203}">
      <dgm:prSet/>
      <dgm:spPr/>
      <dgm:t>
        <a:bodyPr/>
        <a:lstStyle/>
        <a:p>
          <a:endParaRPr lang="en-US" sz="1800">
            <a:latin typeface="Agency FB" pitchFamily="34" charset="0"/>
          </a:endParaRPr>
        </a:p>
      </dgm:t>
    </dgm:pt>
    <dgm:pt modelId="{156F02A8-E2F9-4842-BA5D-CF69E4AC07AA}">
      <dgm:prSet phldrT="[Text]" custT="1"/>
      <dgm:spPr>
        <a:solidFill>
          <a:schemeClr val="accent5">
            <a:lumMod val="50000"/>
          </a:schemeClr>
        </a:solidFill>
      </dgm:spPr>
      <dgm:t>
        <a:bodyPr/>
        <a:lstStyle/>
        <a:p>
          <a:r>
            <a:rPr lang="en-US" sz="1800" b="1" cap="all" baseline="0" dirty="0" err="1" smtClean="0">
              <a:latin typeface="Agency FB" pitchFamily="34" charset="0"/>
              <a:cs typeface="Arial" pitchFamily="34" charset="0"/>
            </a:rPr>
            <a:t>Sikap</a:t>
          </a:r>
          <a:endParaRPr lang="en-US" sz="1800" b="1" cap="all" baseline="0" dirty="0">
            <a:latin typeface="Agency FB" pitchFamily="34" charset="0"/>
            <a:cs typeface="Arial" pitchFamily="34" charset="0"/>
          </a:endParaRPr>
        </a:p>
      </dgm:t>
    </dgm:pt>
    <dgm:pt modelId="{B21F588C-7785-46C5-86AA-206B271A489F}" type="parTrans" cxnId="{9F7B9081-AE3B-41A5-83D8-6CB9D8BA752C}">
      <dgm:prSet/>
      <dgm:spPr/>
      <dgm:t>
        <a:bodyPr/>
        <a:lstStyle/>
        <a:p>
          <a:endParaRPr lang="en-US" sz="1800">
            <a:latin typeface="Agency FB" pitchFamily="34" charset="0"/>
          </a:endParaRPr>
        </a:p>
      </dgm:t>
    </dgm:pt>
    <dgm:pt modelId="{1A45746D-2D4A-4BFA-9F3E-C4CEDA7559ED}" type="sibTrans" cxnId="{9F7B9081-AE3B-41A5-83D8-6CB9D8BA752C}">
      <dgm:prSet/>
      <dgm:spPr/>
      <dgm:t>
        <a:bodyPr/>
        <a:lstStyle/>
        <a:p>
          <a:endParaRPr lang="en-US" sz="1800">
            <a:latin typeface="Agency FB" pitchFamily="34" charset="0"/>
          </a:endParaRPr>
        </a:p>
      </dgm:t>
    </dgm:pt>
    <dgm:pt modelId="{CE3531AF-4823-4584-9339-37CFFC9C3264}" type="pres">
      <dgm:prSet presAssocID="{298DE743-5E56-4752-A148-0769AD1144BB}" presName="compositeShape" presStyleCnt="0">
        <dgm:presLayoutVars>
          <dgm:chMax val="7"/>
          <dgm:dir/>
          <dgm:resizeHandles val="exact"/>
        </dgm:presLayoutVars>
      </dgm:prSet>
      <dgm:spPr/>
      <dgm:t>
        <a:bodyPr/>
        <a:lstStyle/>
        <a:p>
          <a:endParaRPr lang="en-US"/>
        </a:p>
      </dgm:t>
    </dgm:pt>
    <dgm:pt modelId="{CC91EFFC-1D79-46C6-BB55-6C8D488EB7AA}" type="pres">
      <dgm:prSet presAssocID="{298DE743-5E56-4752-A148-0769AD1144BB}" presName="wedge1" presStyleLbl="node1" presStyleIdx="0" presStyleCnt="3" custLinFactNeighborY="690"/>
      <dgm:spPr/>
      <dgm:t>
        <a:bodyPr/>
        <a:lstStyle/>
        <a:p>
          <a:endParaRPr lang="en-US"/>
        </a:p>
      </dgm:t>
    </dgm:pt>
    <dgm:pt modelId="{B45AF5A9-B979-4827-9152-51BF1D041B4D}" type="pres">
      <dgm:prSet presAssocID="{298DE743-5E56-4752-A148-0769AD1144BB}" presName="dummy1a" presStyleCnt="0"/>
      <dgm:spPr/>
      <dgm:t>
        <a:bodyPr/>
        <a:lstStyle/>
        <a:p>
          <a:endParaRPr lang="en-US"/>
        </a:p>
      </dgm:t>
    </dgm:pt>
    <dgm:pt modelId="{AB4AE5F8-00E6-4EFA-80E9-A5976F7FBDB3}" type="pres">
      <dgm:prSet presAssocID="{298DE743-5E56-4752-A148-0769AD1144BB}" presName="dummy1b" presStyleCnt="0"/>
      <dgm:spPr/>
      <dgm:t>
        <a:bodyPr/>
        <a:lstStyle/>
        <a:p>
          <a:endParaRPr lang="en-US"/>
        </a:p>
      </dgm:t>
    </dgm:pt>
    <dgm:pt modelId="{8E767C68-59CC-45D7-9A66-A3B420777E79}" type="pres">
      <dgm:prSet presAssocID="{298DE743-5E56-4752-A148-0769AD1144BB}" presName="wedge1Tx" presStyleLbl="node1" presStyleIdx="0" presStyleCnt="3">
        <dgm:presLayoutVars>
          <dgm:chMax val="0"/>
          <dgm:chPref val="0"/>
          <dgm:bulletEnabled val="1"/>
        </dgm:presLayoutVars>
      </dgm:prSet>
      <dgm:spPr/>
      <dgm:t>
        <a:bodyPr/>
        <a:lstStyle/>
        <a:p>
          <a:endParaRPr lang="en-US"/>
        </a:p>
      </dgm:t>
    </dgm:pt>
    <dgm:pt modelId="{5E11AD6A-C338-4C0A-9498-00A98F90A690}" type="pres">
      <dgm:prSet presAssocID="{298DE743-5E56-4752-A148-0769AD1144BB}" presName="wedge2" presStyleLbl="node1" presStyleIdx="1" presStyleCnt="3" custLinFactNeighborY="-690"/>
      <dgm:spPr/>
      <dgm:t>
        <a:bodyPr/>
        <a:lstStyle/>
        <a:p>
          <a:endParaRPr lang="en-US"/>
        </a:p>
      </dgm:t>
    </dgm:pt>
    <dgm:pt modelId="{4DB1EB5C-5EB3-41E0-A43D-CA99C35C1809}" type="pres">
      <dgm:prSet presAssocID="{298DE743-5E56-4752-A148-0769AD1144BB}" presName="dummy2a" presStyleCnt="0"/>
      <dgm:spPr/>
      <dgm:t>
        <a:bodyPr/>
        <a:lstStyle/>
        <a:p>
          <a:endParaRPr lang="en-US"/>
        </a:p>
      </dgm:t>
    </dgm:pt>
    <dgm:pt modelId="{A2ED735D-36AD-48F2-8400-0D04467FF520}" type="pres">
      <dgm:prSet presAssocID="{298DE743-5E56-4752-A148-0769AD1144BB}" presName="dummy2b" presStyleCnt="0"/>
      <dgm:spPr/>
      <dgm:t>
        <a:bodyPr/>
        <a:lstStyle/>
        <a:p>
          <a:endParaRPr lang="en-US"/>
        </a:p>
      </dgm:t>
    </dgm:pt>
    <dgm:pt modelId="{0377C12A-BBB1-44C1-9B72-AF9AFF082DEA}" type="pres">
      <dgm:prSet presAssocID="{298DE743-5E56-4752-A148-0769AD1144BB}" presName="wedge2Tx" presStyleLbl="node1" presStyleIdx="1" presStyleCnt="3">
        <dgm:presLayoutVars>
          <dgm:chMax val="0"/>
          <dgm:chPref val="0"/>
          <dgm:bulletEnabled val="1"/>
        </dgm:presLayoutVars>
      </dgm:prSet>
      <dgm:spPr/>
      <dgm:t>
        <a:bodyPr/>
        <a:lstStyle/>
        <a:p>
          <a:endParaRPr lang="en-US"/>
        </a:p>
      </dgm:t>
    </dgm:pt>
    <dgm:pt modelId="{5E4566EA-1AB9-498D-AFC9-413106937D7A}" type="pres">
      <dgm:prSet presAssocID="{298DE743-5E56-4752-A148-0769AD1144BB}" presName="wedge3" presStyleLbl="node1" presStyleIdx="2" presStyleCnt="3" custLinFactNeighborX="1034"/>
      <dgm:spPr/>
      <dgm:t>
        <a:bodyPr/>
        <a:lstStyle/>
        <a:p>
          <a:endParaRPr lang="en-US"/>
        </a:p>
      </dgm:t>
    </dgm:pt>
    <dgm:pt modelId="{19F4C10C-DE97-4579-881E-03CCB859ED84}" type="pres">
      <dgm:prSet presAssocID="{298DE743-5E56-4752-A148-0769AD1144BB}" presName="dummy3a" presStyleCnt="0"/>
      <dgm:spPr/>
      <dgm:t>
        <a:bodyPr/>
        <a:lstStyle/>
        <a:p>
          <a:endParaRPr lang="en-US"/>
        </a:p>
      </dgm:t>
    </dgm:pt>
    <dgm:pt modelId="{77493C00-F672-4BA1-9245-EBCEDD7C0447}" type="pres">
      <dgm:prSet presAssocID="{298DE743-5E56-4752-A148-0769AD1144BB}" presName="dummy3b" presStyleCnt="0"/>
      <dgm:spPr/>
      <dgm:t>
        <a:bodyPr/>
        <a:lstStyle/>
        <a:p>
          <a:endParaRPr lang="en-US"/>
        </a:p>
      </dgm:t>
    </dgm:pt>
    <dgm:pt modelId="{AA5C6C46-B5F6-411E-BF2D-F9771FDFC4D2}" type="pres">
      <dgm:prSet presAssocID="{298DE743-5E56-4752-A148-0769AD1144BB}" presName="wedge3Tx" presStyleLbl="node1" presStyleIdx="2" presStyleCnt="3">
        <dgm:presLayoutVars>
          <dgm:chMax val="0"/>
          <dgm:chPref val="0"/>
          <dgm:bulletEnabled val="1"/>
        </dgm:presLayoutVars>
      </dgm:prSet>
      <dgm:spPr/>
      <dgm:t>
        <a:bodyPr/>
        <a:lstStyle/>
        <a:p>
          <a:endParaRPr lang="en-US"/>
        </a:p>
      </dgm:t>
    </dgm:pt>
    <dgm:pt modelId="{04C9729A-9AD3-45F5-9EE2-AA1FCE953943}" type="pres">
      <dgm:prSet presAssocID="{7AD04878-7465-4102-90A9-DD3E808893CD}" presName="arrowWedge1" presStyleLbl="fgSibTrans2D1" presStyleIdx="0" presStyleCnt="3"/>
      <dgm:spPr/>
      <dgm:t>
        <a:bodyPr/>
        <a:lstStyle/>
        <a:p>
          <a:endParaRPr lang="en-US"/>
        </a:p>
      </dgm:t>
    </dgm:pt>
    <dgm:pt modelId="{302E5230-2524-4C5E-BCDB-49C92A10D6D2}" type="pres">
      <dgm:prSet presAssocID="{7993196F-E523-42D9-BB64-35FA370FA2C9}" presName="arrowWedge2" presStyleLbl="fgSibTrans2D1" presStyleIdx="1" presStyleCnt="3"/>
      <dgm:spPr/>
      <dgm:t>
        <a:bodyPr/>
        <a:lstStyle/>
        <a:p>
          <a:endParaRPr lang="en-US"/>
        </a:p>
      </dgm:t>
    </dgm:pt>
    <dgm:pt modelId="{A7EB1F68-3A82-4541-BEA3-974DEA47FC97}" type="pres">
      <dgm:prSet presAssocID="{1A45746D-2D4A-4BFA-9F3E-C4CEDA7559ED}" presName="arrowWedge3" presStyleLbl="fgSibTrans2D1" presStyleIdx="2" presStyleCnt="3"/>
      <dgm:spPr/>
      <dgm:t>
        <a:bodyPr/>
        <a:lstStyle/>
        <a:p>
          <a:endParaRPr lang="en-US"/>
        </a:p>
      </dgm:t>
    </dgm:pt>
  </dgm:ptLst>
  <dgm:cxnLst>
    <dgm:cxn modelId="{710BFDBA-0C17-461C-9B79-D5F2AD650BCD}" type="presOf" srcId="{97D038B9-08FF-4C3C-82BD-475C655ACA37}" destId="{0377C12A-BBB1-44C1-9B72-AF9AFF082DEA}" srcOrd="1" destOrd="0" presId="urn:microsoft.com/office/officeart/2005/8/layout/cycle8"/>
    <dgm:cxn modelId="{624F1A56-49B5-4A30-BF40-3AD5D09F75AC}" type="presOf" srcId="{298DE743-5E56-4752-A148-0769AD1144BB}" destId="{CE3531AF-4823-4584-9339-37CFFC9C3264}" srcOrd="0" destOrd="0" presId="urn:microsoft.com/office/officeart/2005/8/layout/cycle8"/>
    <dgm:cxn modelId="{86E3F6FC-6092-4BF6-B712-828EE71D4203}" srcId="{298DE743-5E56-4752-A148-0769AD1144BB}" destId="{97D038B9-08FF-4C3C-82BD-475C655ACA37}" srcOrd="1" destOrd="0" parTransId="{62E2E241-404D-4FE0-8058-83EC85A3EB66}" sibTransId="{7993196F-E523-42D9-BB64-35FA370FA2C9}"/>
    <dgm:cxn modelId="{9F7B9081-AE3B-41A5-83D8-6CB9D8BA752C}" srcId="{298DE743-5E56-4752-A148-0769AD1144BB}" destId="{156F02A8-E2F9-4842-BA5D-CF69E4AC07AA}" srcOrd="2" destOrd="0" parTransId="{B21F588C-7785-46C5-86AA-206B271A489F}" sibTransId="{1A45746D-2D4A-4BFA-9F3E-C4CEDA7559ED}"/>
    <dgm:cxn modelId="{46BA00C1-E7BB-46EC-B403-0C84FE98B631}" type="presOf" srcId="{C0107D92-D295-4E2D-8667-2A9851568A29}" destId="{8E767C68-59CC-45D7-9A66-A3B420777E79}" srcOrd="1" destOrd="0" presId="urn:microsoft.com/office/officeart/2005/8/layout/cycle8"/>
    <dgm:cxn modelId="{8CBD6A95-EE3C-4891-B782-E98306D99119}" type="presOf" srcId="{156F02A8-E2F9-4842-BA5D-CF69E4AC07AA}" destId="{5E4566EA-1AB9-498D-AFC9-413106937D7A}" srcOrd="0" destOrd="0" presId="urn:microsoft.com/office/officeart/2005/8/layout/cycle8"/>
    <dgm:cxn modelId="{B5B7FC0F-F16F-4A03-82E3-F818ABBA66E4}" type="presOf" srcId="{97D038B9-08FF-4C3C-82BD-475C655ACA37}" destId="{5E11AD6A-C338-4C0A-9498-00A98F90A690}" srcOrd="0" destOrd="0" presId="urn:microsoft.com/office/officeart/2005/8/layout/cycle8"/>
    <dgm:cxn modelId="{A52BB32D-DEC8-4837-A340-ECBCFD82A0E4}" srcId="{298DE743-5E56-4752-A148-0769AD1144BB}" destId="{C0107D92-D295-4E2D-8667-2A9851568A29}" srcOrd="0" destOrd="0" parTransId="{02548234-84D2-4B77-A46D-EDA3BCDAC748}" sibTransId="{7AD04878-7465-4102-90A9-DD3E808893CD}"/>
    <dgm:cxn modelId="{69CA3C56-2E19-4B5D-9C06-492096384E52}" type="presOf" srcId="{C0107D92-D295-4E2D-8667-2A9851568A29}" destId="{CC91EFFC-1D79-46C6-BB55-6C8D488EB7AA}" srcOrd="0" destOrd="0" presId="urn:microsoft.com/office/officeart/2005/8/layout/cycle8"/>
    <dgm:cxn modelId="{A6EFCE6B-3044-4B13-9354-5D121F4DFC08}" type="presOf" srcId="{156F02A8-E2F9-4842-BA5D-CF69E4AC07AA}" destId="{AA5C6C46-B5F6-411E-BF2D-F9771FDFC4D2}" srcOrd="1" destOrd="0" presId="urn:microsoft.com/office/officeart/2005/8/layout/cycle8"/>
    <dgm:cxn modelId="{1FDA2E14-E961-4140-BB75-EEAAFC93AAA8}" type="presParOf" srcId="{CE3531AF-4823-4584-9339-37CFFC9C3264}" destId="{CC91EFFC-1D79-46C6-BB55-6C8D488EB7AA}" srcOrd="0" destOrd="0" presId="urn:microsoft.com/office/officeart/2005/8/layout/cycle8"/>
    <dgm:cxn modelId="{93CB62D8-5CBA-4FE9-9DEB-ECB48C7473EF}" type="presParOf" srcId="{CE3531AF-4823-4584-9339-37CFFC9C3264}" destId="{B45AF5A9-B979-4827-9152-51BF1D041B4D}" srcOrd="1" destOrd="0" presId="urn:microsoft.com/office/officeart/2005/8/layout/cycle8"/>
    <dgm:cxn modelId="{CA7D21C5-68D9-410E-8F2C-E1D39CACDE5A}" type="presParOf" srcId="{CE3531AF-4823-4584-9339-37CFFC9C3264}" destId="{AB4AE5F8-00E6-4EFA-80E9-A5976F7FBDB3}" srcOrd="2" destOrd="0" presId="urn:microsoft.com/office/officeart/2005/8/layout/cycle8"/>
    <dgm:cxn modelId="{A0A73840-C0FE-46B7-A5E6-793C0B48056F}" type="presParOf" srcId="{CE3531AF-4823-4584-9339-37CFFC9C3264}" destId="{8E767C68-59CC-45D7-9A66-A3B420777E79}" srcOrd="3" destOrd="0" presId="urn:microsoft.com/office/officeart/2005/8/layout/cycle8"/>
    <dgm:cxn modelId="{2BE385C2-7739-42F5-B587-02B2CE38C966}" type="presParOf" srcId="{CE3531AF-4823-4584-9339-37CFFC9C3264}" destId="{5E11AD6A-C338-4C0A-9498-00A98F90A690}" srcOrd="4" destOrd="0" presId="urn:microsoft.com/office/officeart/2005/8/layout/cycle8"/>
    <dgm:cxn modelId="{DB1E4ECF-BA88-44EC-BF99-D5325BAD8E62}" type="presParOf" srcId="{CE3531AF-4823-4584-9339-37CFFC9C3264}" destId="{4DB1EB5C-5EB3-41E0-A43D-CA99C35C1809}" srcOrd="5" destOrd="0" presId="urn:microsoft.com/office/officeart/2005/8/layout/cycle8"/>
    <dgm:cxn modelId="{63A1F2FA-89EB-4957-BC76-0F5DD0D4D850}" type="presParOf" srcId="{CE3531AF-4823-4584-9339-37CFFC9C3264}" destId="{A2ED735D-36AD-48F2-8400-0D04467FF520}" srcOrd="6" destOrd="0" presId="urn:microsoft.com/office/officeart/2005/8/layout/cycle8"/>
    <dgm:cxn modelId="{8B9D47E6-92AF-4AA5-A854-5F5CB87BF33E}" type="presParOf" srcId="{CE3531AF-4823-4584-9339-37CFFC9C3264}" destId="{0377C12A-BBB1-44C1-9B72-AF9AFF082DEA}" srcOrd="7" destOrd="0" presId="urn:microsoft.com/office/officeart/2005/8/layout/cycle8"/>
    <dgm:cxn modelId="{79D7ACBD-E460-4004-AFE8-A415CE2E263A}" type="presParOf" srcId="{CE3531AF-4823-4584-9339-37CFFC9C3264}" destId="{5E4566EA-1AB9-498D-AFC9-413106937D7A}" srcOrd="8" destOrd="0" presId="urn:microsoft.com/office/officeart/2005/8/layout/cycle8"/>
    <dgm:cxn modelId="{A08E2497-AD60-4296-9341-69BA905CB9A3}" type="presParOf" srcId="{CE3531AF-4823-4584-9339-37CFFC9C3264}" destId="{19F4C10C-DE97-4579-881E-03CCB859ED84}" srcOrd="9" destOrd="0" presId="urn:microsoft.com/office/officeart/2005/8/layout/cycle8"/>
    <dgm:cxn modelId="{BC25557C-461F-49A2-BEA3-977CD7F17E1E}" type="presParOf" srcId="{CE3531AF-4823-4584-9339-37CFFC9C3264}" destId="{77493C00-F672-4BA1-9245-EBCEDD7C0447}" srcOrd="10" destOrd="0" presId="urn:microsoft.com/office/officeart/2005/8/layout/cycle8"/>
    <dgm:cxn modelId="{34A78524-D069-483A-848D-A88FE200458F}" type="presParOf" srcId="{CE3531AF-4823-4584-9339-37CFFC9C3264}" destId="{AA5C6C46-B5F6-411E-BF2D-F9771FDFC4D2}" srcOrd="11" destOrd="0" presId="urn:microsoft.com/office/officeart/2005/8/layout/cycle8"/>
    <dgm:cxn modelId="{C2F132DE-F44D-4A5D-B5DE-F2CEBF5206F6}" type="presParOf" srcId="{CE3531AF-4823-4584-9339-37CFFC9C3264}" destId="{04C9729A-9AD3-45F5-9EE2-AA1FCE953943}" srcOrd="12" destOrd="0" presId="urn:microsoft.com/office/officeart/2005/8/layout/cycle8"/>
    <dgm:cxn modelId="{EC1F24AF-B56B-4A21-8285-D522A3A8E942}" type="presParOf" srcId="{CE3531AF-4823-4584-9339-37CFFC9C3264}" destId="{302E5230-2524-4C5E-BCDB-49C92A10D6D2}" srcOrd="13" destOrd="0" presId="urn:microsoft.com/office/officeart/2005/8/layout/cycle8"/>
    <dgm:cxn modelId="{A9716CB0-D267-4D35-B0E7-1A03205CB4DA}" type="presParOf" srcId="{CE3531AF-4823-4584-9339-37CFFC9C3264}" destId="{A7EB1F68-3A82-4541-BEA3-974DEA47FC97}" srcOrd="14"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8A6623-EA9C-4AB8-808B-D2F58E215A9A}" type="datetimeFigureOut">
              <a:rPr lang="id-ID" smtClean="0"/>
              <a:pPr/>
              <a:t>20/04/2017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796FC2-5013-442D-9BC9-EB1C26F840D0}" type="slidenum">
              <a:rPr lang="id-ID" smtClean="0"/>
              <a:pPr/>
              <a:t>‹#›</a:t>
            </a:fld>
            <a:endParaRPr lang="id-ID"/>
          </a:p>
        </p:txBody>
      </p:sp>
    </p:spTree>
    <p:extLst>
      <p:ext uri="{BB962C8B-B14F-4D97-AF65-F5344CB8AC3E}">
        <p14:creationId xmlns:p14="http://schemas.microsoft.com/office/powerpoint/2010/main" xmlns="" val="1913821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Notes Placeholder 2"/>
          <p:cNvSpPr>
            <a:spLocks noGrp="1"/>
          </p:cNvSpPr>
          <p:nvPr>
            <p:ph type="body" idx="1"/>
          </p:nvPr>
        </p:nvSpPr>
        <p:spPr/>
        <p:txBody>
          <a:bodyPr/>
          <a:lstStyle/>
          <a:p>
            <a:pPr defTabSz="810186" fontAlgn="auto">
              <a:spcBef>
                <a:spcPts val="0"/>
              </a:spcBef>
              <a:spcAft>
                <a:spcPts val="0"/>
              </a:spcAft>
              <a:defRPr/>
            </a:pPr>
            <a:endParaRPr lang="en-US" sz="1064"/>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500">
                <a:solidFill>
                  <a:schemeClr val="tx1"/>
                </a:solidFill>
                <a:latin typeface="Calibri" pitchFamily="34" charset="0"/>
              </a:defRPr>
            </a:lvl1pPr>
            <a:lvl2pPr marL="742950" indent="-285750">
              <a:defRPr sz="1500">
                <a:solidFill>
                  <a:schemeClr val="tx1"/>
                </a:solidFill>
                <a:latin typeface="Calibri" pitchFamily="34" charset="0"/>
              </a:defRPr>
            </a:lvl2pPr>
            <a:lvl3pPr marL="1143000" indent="-228600">
              <a:defRPr sz="1500">
                <a:solidFill>
                  <a:schemeClr val="tx1"/>
                </a:solidFill>
                <a:latin typeface="Calibri" pitchFamily="34" charset="0"/>
              </a:defRPr>
            </a:lvl3pPr>
            <a:lvl4pPr marL="1600200" indent="-228600">
              <a:defRPr sz="1500">
                <a:solidFill>
                  <a:schemeClr val="tx1"/>
                </a:solidFill>
                <a:latin typeface="Calibri" pitchFamily="34" charset="0"/>
              </a:defRPr>
            </a:lvl4pPr>
            <a:lvl5pPr marL="2057400" indent="-228600">
              <a:defRPr sz="1500">
                <a:solidFill>
                  <a:schemeClr val="tx1"/>
                </a:solidFill>
                <a:latin typeface="Calibri" pitchFamily="34" charset="0"/>
              </a:defRPr>
            </a:lvl5pPr>
            <a:lvl6pPr marL="2514600" indent="-228600" defTabSz="809625" fontAlgn="base">
              <a:spcBef>
                <a:spcPct val="0"/>
              </a:spcBef>
              <a:spcAft>
                <a:spcPct val="0"/>
              </a:spcAft>
              <a:defRPr sz="1500">
                <a:solidFill>
                  <a:schemeClr val="tx1"/>
                </a:solidFill>
                <a:latin typeface="Calibri" pitchFamily="34" charset="0"/>
              </a:defRPr>
            </a:lvl6pPr>
            <a:lvl7pPr marL="2971800" indent="-228600" defTabSz="809625" fontAlgn="base">
              <a:spcBef>
                <a:spcPct val="0"/>
              </a:spcBef>
              <a:spcAft>
                <a:spcPct val="0"/>
              </a:spcAft>
              <a:defRPr sz="1500">
                <a:solidFill>
                  <a:schemeClr val="tx1"/>
                </a:solidFill>
                <a:latin typeface="Calibri" pitchFamily="34" charset="0"/>
              </a:defRPr>
            </a:lvl7pPr>
            <a:lvl8pPr marL="3429000" indent="-228600" defTabSz="809625" fontAlgn="base">
              <a:spcBef>
                <a:spcPct val="0"/>
              </a:spcBef>
              <a:spcAft>
                <a:spcPct val="0"/>
              </a:spcAft>
              <a:defRPr sz="1500">
                <a:solidFill>
                  <a:schemeClr val="tx1"/>
                </a:solidFill>
                <a:latin typeface="Calibri" pitchFamily="34" charset="0"/>
              </a:defRPr>
            </a:lvl8pPr>
            <a:lvl9pPr marL="3886200" indent="-228600" defTabSz="809625" fontAlgn="base">
              <a:spcBef>
                <a:spcPct val="0"/>
              </a:spcBef>
              <a:spcAft>
                <a:spcPct val="0"/>
              </a:spcAft>
              <a:defRPr sz="1500">
                <a:solidFill>
                  <a:schemeClr val="tx1"/>
                </a:solidFill>
                <a:latin typeface="Calibri" pitchFamily="34" charset="0"/>
              </a:defRPr>
            </a:lvl9pPr>
          </a:lstStyle>
          <a:p>
            <a:fld id="{9781AC5E-E60F-4620-892B-17D2B4AF0BA0}" type="slidenum">
              <a:rPr lang="id-ID" sz="1200">
                <a:solidFill>
                  <a:prstClr val="black"/>
                </a:solidFill>
              </a:rPr>
              <a:pPr/>
              <a:t>3</a:t>
            </a:fld>
            <a:endParaRPr lang="id-ID" sz="120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189371-9863-4F4D-88A1-692190073DDC}" type="slidenum">
              <a:rPr lang="id-ID" smtClean="0"/>
              <a:pPr/>
              <a:t>6</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846843-D891-4080-842D-AC4B4C2BFCEA}" type="slidenum">
              <a:rPr lang="en-US" smtClean="0">
                <a:solidFill>
                  <a:prstClr val="black"/>
                </a:solidFill>
              </a:rPr>
              <a:pPr/>
              <a:t>12</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EB796FC2-5013-442D-9BC9-EB1C26F840D0}" type="slidenum">
              <a:rPr lang="id-ID" smtClean="0"/>
              <a:pPr/>
              <a:t>16</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846843-D891-4080-842D-AC4B4C2BFCEA}" type="slidenum">
              <a:rPr lang="en-US" smtClean="0">
                <a:solidFill>
                  <a:prstClr val="black"/>
                </a:solidFill>
              </a:rPr>
              <a:pPr/>
              <a:t>17</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846843-D891-4080-842D-AC4B4C2BFCEA}" type="slidenum">
              <a:rPr lang="en-US" smtClean="0">
                <a:solidFill>
                  <a:prstClr val="black"/>
                </a:solidFill>
              </a:rPr>
              <a:pPr/>
              <a:t>18</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846843-D891-4080-842D-AC4B4C2BFCEA}" type="slidenum">
              <a:rPr lang="en-US" smtClean="0">
                <a:solidFill>
                  <a:prstClr val="black"/>
                </a:solidFill>
              </a:rPr>
              <a:pPr/>
              <a:t>23</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EB796FC2-5013-442D-9BC9-EB1C26F840D0}" type="slidenum">
              <a:rPr lang="id-ID" smtClean="0"/>
              <a:pPr/>
              <a:t>35</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B71C54-9DC9-4DA7-B889-4967A68CEA85}" type="datetimeFigureOut">
              <a:rPr lang="id-ID" smtClean="0"/>
              <a:pPr/>
              <a:t>20/04/2017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B71C54-9DC9-4DA7-B889-4967A68CEA85}" type="datetimeFigureOut">
              <a:rPr lang="id-ID" smtClean="0"/>
              <a:pPr/>
              <a:t>20/04/2017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B71C54-9DC9-4DA7-B889-4967A68CEA85}" type="datetimeFigureOut">
              <a:rPr lang="id-ID" smtClean="0"/>
              <a:pPr/>
              <a:t>20/04/2017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0B71C54-9DC9-4DA7-B889-4967A68CEA85}" type="datetimeFigureOut">
              <a:rPr lang="id-ID" smtClean="0"/>
              <a:pPr/>
              <a:t>20/04/2017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B71C54-9DC9-4DA7-B889-4967A68CEA85}" type="datetimeFigureOut">
              <a:rPr lang="id-ID" smtClean="0"/>
              <a:pPr/>
              <a:t>20/04/2017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0B71C54-9DC9-4DA7-B889-4967A68CEA85}" type="datetimeFigureOut">
              <a:rPr lang="id-ID" smtClean="0"/>
              <a:pPr/>
              <a:t>20/04/2017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0B71C54-9DC9-4DA7-B889-4967A68CEA85}" type="datetimeFigureOut">
              <a:rPr lang="id-ID" smtClean="0"/>
              <a:pPr/>
              <a:t>20/04/2017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9"/>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6" y="1698989"/>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6"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B71C54-9DC9-4DA7-B889-4967A68CEA85}" type="datetimeFigureOut">
              <a:rPr lang="id-ID" smtClean="0"/>
              <a:pPr/>
              <a:t>20/04/2017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B71C54-9DC9-4DA7-B889-4967A68CEA85}" type="datetimeFigureOut">
              <a:rPr lang="id-ID" smtClean="0"/>
              <a:pPr/>
              <a:t>20/04/2017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B71C54-9DC9-4DA7-B889-4967A68CEA85}" type="datetimeFigureOut">
              <a:rPr lang="id-ID" smtClean="0"/>
              <a:pPr/>
              <a:t>20/04/2017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4"/>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0B71C54-9DC9-4DA7-B889-4967A68CEA85}" type="datetimeFigureOut">
              <a:rPr lang="id-ID" smtClean="0"/>
              <a:pPr/>
              <a:t>20/04/2017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A86B4EC-0CFB-4DAA-AED3-9FAA16068B58}" type="slidenum">
              <a:rPr lang="id-ID" smtClean="0"/>
              <a:pPr/>
              <a:t>‹#›</a:t>
            </a:fld>
            <a:endParaRPr lang="id-ID"/>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B71C54-9DC9-4DA7-B889-4967A68CEA85}" type="datetimeFigureOut">
              <a:rPr lang="id-ID" smtClean="0"/>
              <a:pPr/>
              <a:t>20/04/2017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6"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0B71C54-9DC9-4DA7-B889-4967A68CEA85}" type="datetimeFigureOut">
              <a:rPr lang="id-ID" smtClean="0"/>
              <a:pPr/>
              <a:t>20/04/2017</a:t>
            </a:fld>
            <a:endParaRPr lang="id-ID"/>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id-ID"/>
          </a:p>
        </p:txBody>
      </p:sp>
      <p:sp>
        <p:nvSpPr>
          <p:cNvPr id="7" name="Slide Number Placeholder 6"/>
          <p:cNvSpPr>
            <a:spLocks noGrp="1"/>
          </p:cNvSpPr>
          <p:nvPr>
            <p:ph type="sldNum" sz="quarter" idx="12"/>
          </p:nvPr>
        </p:nvSpPr>
        <p:spPr>
          <a:xfrm>
            <a:off x="8339328" y="1170432"/>
            <a:ext cx="733864" cy="201168"/>
          </a:xfrm>
        </p:spPr>
        <p:txBody>
          <a:bodyPr/>
          <a:lstStyle/>
          <a:p>
            <a:fld id="{BA86B4EC-0CFB-4DAA-AED3-9FAA16068B58}"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B71C54-9DC9-4DA7-B889-4967A68CEA85}" type="datetimeFigureOut">
              <a:rPr lang="id-ID" smtClean="0"/>
              <a:pPr/>
              <a:t>20/04/2017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8"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2"/>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B71C54-9DC9-4DA7-B889-4967A68CEA85}" type="datetimeFigureOut">
              <a:rPr lang="id-ID" smtClean="0"/>
              <a:pPr/>
              <a:t>20/04/2017</a:t>
            </a:fld>
            <a:endParaRPr lang="id-ID"/>
          </a:p>
        </p:txBody>
      </p:sp>
      <p:sp>
        <p:nvSpPr>
          <p:cNvPr id="5" name="Footer Placeholder 4"/>
          <p:cNvSpPr>
            <a:spLocks noGrp="1"/>
          </p:cNvSpPr>
          <p:nvPr>
            <p:ph type="ftr" sz="quarter" idx="11"/>
          </p:nvPr>
        </p:nvSpPr>
        <p:spPr>
          <a:xfrm>
            <a:off x="2640597" y="6377461"/>
            <a:ext cx="3836404" cy="365125"/>
          </a:xfrm>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B71C54-9DC9-4DA7-B889-4967A68CEA85}" type="datetimeFigureOut">
              <a:rPr lang="id-ID" smtClean="0"/>
              <a:pPr/>
              <a:t>20/04/2017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B71C54-9DC9-4DA7-B889-4967A68CEA85}" type="datetimeFigureOut">
              <a:rPr lang="id-ID" smtClean="0"/>
              <a:pPr/>
              <a:t>20/04/2017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B71C54-9DC9-4DA7-B889-4967A68CEA85}" type="datetimeFigureOut">
              <a:rPr lang="id-ID" smtClean="0"/>
              <a:pPr/>
              <a:t>20/04/2017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B71C54-9DC9-4DA7-B889-4967A68CEA85}" type="datetimeFigureOut">
              <a:rPr lang="id-ID" smtClean="0"/>
              <a:pPr/>
              <a:t>20/04/2017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B71C54-9DC9-4DA7-B889-4967A68CEA85}" type="datetimeFigureOut">
              <a:rPr lang="id-ID" smtClean="0"/>
              <a:pPr/>
              <a:t>20/04/2017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B71C54-9DC9-4DA7-B889-4967A68CEA85}" type="datetimeFigureOut">
              <a:rPr lang="id-ID" smtClean="0"/>
              <a:pPr/>
              <a:t>20/04/2017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B71C54-9DC9-4DA7-B889-4967A68CEA85}" type="datetimeFigureOut">
              <a:rPr lang="id-ID" smtClean="0"/>
              <a:pPr/>
              <a:t>20/04/2017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B71C54-9DC9-4DA7-B889-4967A68CEA85}" type="datetimeFigureOut">
              <a:rPr lang="id-ID" smtClean="0"/>
              <a:pPr/>
              <a:t>20/04/2017</a:t>
            </a:fld>
            <a:endParaRPr lang="id-ID"/>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86B4EC-0CFB-4DAA-AED3-9FAA16068B5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1" y="2"/>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3"/>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0B71C54-9DC9-4DA7-B889-4967A68CEA85}" type="datetimeFigureOut">
              <a:rPr lang="id-ID" smtClean="0"/>
              <a:pPr/>
              <a:t>20/04/2017</a:t>
            </a:fld>
            <a:endParaRPr lang="id-ID"/>
          </a:p>
        </p:txBody>
      </p:sp>
      <p:sp>
        <p:nvSpPr>
          <p:cNvPr id="5" name="Footer Placeholder 4"/>
          <p:cNvSpPr>
            <a:spLocks noGrp="1"/>
          </p:cNvSpPr>
          <p:nvPr>
            <p:ph type="ftr" sz="quarter" idx="3"/>
          </p:nvPr>
        </p:nvSpPr>
        <p:spPr>
          <a:xfrm>
            <a:off x="2640597"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id-ID"/>
          </a:p>
        </p:txBody>
      </p:sp>
      <p:sp>
        <p:nvSpPr>
          <p:cNvPr id="6" name="Slide Number Placeholder 5"/>
          <p:cNvSpPr>
            <a:spLocks noGrp="1"/>
          </p:cNvSpPr>
          <p:nvPr>
            <p:ph type="sldNum" sz="quarter" idx="4"/>
          </p:nvPr>
        </p:nvSpPr>
        <p:spPr>
          <a:xfrm>
            <a:off x="8204397"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A86B4EC-0CFB-4DAA-AED3-9FAA16068B5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3.xml"/><Relationship Id="rId13" Type="http://schemas.openxmlformats.org/officeDocument/2006/relationships/diagramColors" Target="../diagrams/colors4.xml"/><Relationship Id="rId18" Type="http://schemas.microsoft.com/office/2007/relationships/diagramDrawing" Target="../diagrams/drawing3.xml"/><Relationship Id="rId3" Type="http://schemas.openxmlformats.org/officeDocument/2006/relationships/diagramLayout" Target="../diagrams/layout2.xml"/><Relationship Id="rId7" Type="http://schemas.openxmlformats.org/officeDocument/2006/relationships/diagramLayout" Target="../diagrams/layout3.xml"/><Relationship Id="rId12" Type="http://schemas.openxmlformats.org/officeDocument/2006/relationships/diagramQuickStyle" Target="../diagrams/quickStyle4.xml"/><Relationship Id="rId17" Type="http://schemas.microsoft.com/office/2007/relationships/diagramDrawing" Target="../diagrams/drawing2.xml"/><Relationship Id="rId2" Type="http://schemas.openxmlformats.org/officeDocument/2006/relationships/diagramData" Target="../diagrams/data2.xml"/><Relationship Id="rId16" Type="http://schemas.microsoft.com/office/2007/relationships/diagramDrawing" Target="../diagrams/drawing4.xml"/><Relationship Id="rId1" Type="http://schemas.openxmlformats.org/officeDocument/2006/relationships/slideLayout" Target="../slideLayouts/slideLayout2.xml"/><Relationship Id="rId6" Type="http://schemas.openxmlformats.org/officeDocument/2006/relationships/diagramData" Target="../diagrams/data3.xml"/><Relationship Id="rId11" Type="http://schemas.openxmlformats.org/officeDocument/2006/relationships/diagramLayout" Target="../diagrams/layout4.xml"/><Relationship Id="rId5" Type="http://schemas.openxmlformats.org/officeDocument/2006/relationships/diagramColors" Target="../diagrams/colors2.xml"/><Relationship Id="rId10" Type="http://schemas.openxmlformats.org/officeDocument/2006/relationships/diagramData" Target="../diagrams/data4.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 kemdiknas.pn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81333" y="76708"/>
            <a:ext cx="1805066" cy="18539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extBox 5"/>
          <p:cNvSpPr txBox="1">
            <a:spLocks noChangeArrowheads="1"/>
          </p:cNvSpPr>
          <p:nvPr/>
        </p:nvSpPr>
        <p:spPr bwMode="auto">
          <a:xfrm>
            <a:off x="599090" y="5506955"/>
            <a:ext cx="7898524"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defPPr>
              <a:defRPr lang="id-ID"/>
            </a:defPPr>
            <a:lvl1pPr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a:lstStyle>
          <a:p>
            <a:pPr algn="ctr"/>
            <a:r>
              <a:rPr lang="id-ID" sz="2400" dirty="0">
                <a:solidFill>
                  <a:prstClr val="black"/>
                </a:solidFill>
                <a:latin typeface="Berlin Sans FB" pitchFamily="34" charset="0"/>
              </a:rPr>
              <a:t>Kementerian Pendidikan dan Kebudayaan</a:t>
            </a:r>
          </a:p>
          <a:p>
            <a:pPr algn="ctr"/>
            <a:r>
              <a:rPr lang="id-ID" sz="2400" dirty="0">
                <a:solidFill>
                  <a:prstClr val="black"/>
                </a:solidFill>
                <a:latin typeface="Berlin Sans FB" pitchFamily="34" charset="0"/>
              </a:rPr>
              <a:t>Direktorat Jenderal Pendidikan </a:t>
            </a:r>
            <a:r>
              <a:rPr lang="id-ID" sz="2400" dirty="0" smtClean="0">
                <a:solidFill>
                  <a:prstClr val="black"/>
                </a:solidFill>
                <a:latin typeface="Berlin Sans FB" pitchFamily="34" charset="0"/>
              </a:rPr>
              <a:t>Dasar dan Menengah</a:t>
            </a:r>
            <a:endParaRPr lang="id-ID" sz="2400" dirty="0">
              <a:solidFill>
                <a:prstClr val="black"/>
              </a:solidFill>
              <a:latin typeface="Berlin Sans FB" pitchFamily="34" charset="0"/>
            </a:endParaRPr>
          </a:p>
          <a:p>
            <a:pPr algn="ctr"/>
            <a:r>
              <a:rPr lang="id-ID" sz="2400" dirty="0">
                <a:solidFill>
                  <a:prstClr val="black"/>
                </a:solidFill>
                <a:latin typeface="Berlin Sans FB" pitchFamily="34" charset="0"/>
              </a:rPr>
              <a:t>Direktorat Pembinaan Sekolah Menengah </a:t>
            </a:r>
            <a:r>
              <a:rPr lang="id-ID" sz="2400" dirty="0" smtClean="0">
                <a:solidFill>
                  <a:prstClr val="black"/>
                </a:solidFill>
                <a:latin typeface="Berlin Sans FB" pitchFamily="34" charset="0"/>
              </a:rPr>
              <a:t>Atas</a:t>
            </a:r>
            <a:endParaRPr lang="id-ID" sz="2400" dirty="0">
              <a:solidFill>
                <a:prstClr val="black"/>
              </a:solidFill>
              <a:latin typeface="Berlin Sans FB" pitchFamily="34" charset="0"/>
            </a:endParaRPr>
          </a:p>
        </p:txBody>
      </p:sp>
      <p:sp>
        <p:nvSpPr>
          <p:cNvPr id="6" name="TextBox 5"/>
          <p:cNvSpPr txBox="1">
            <a:spLocks noChangeArrowheads="1"/>
          </p:cNvSpPr>
          <p:nvPr/>
        </p:nvSpPr>
        <p:spPr bwMode="auto">
          <a:xfrm>
            <a:off x="617768" y="4373805"/>
            <a:ext cx="7898524"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defPPr>
              <a:defRPr lang="id-ID"/>
            </a:defPPr>
            <a:lvl1pPr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a:lstStyle>
          <a:p>
            <a:pPr algn="ctr"/>
            <a:r>
              <a:rPr lang="en-US" b="1" dirty="0" err="1" smtClean="0">
                <a:solidFill>
                  <a:srgbClr val="009900"/>
                </a:solidFill>
                <a:latin typeface="Berlin Sans FB" pitchFamily="34" charset="0"/>
              </a:rPr>
              <a:t>Penyegaran</a:t>
            </a:r>
            <a:r>
              <a:rPr lang="en-US" b="1" dirty="0" smtClean="0">
                <a:solidFill>
                  <a:srgbClr val="009900"/>
                </a:solidFill>
                <a:latin typeface="Berlin Sans FB" pitchFamily="34" charset="0"/>
              </a:rPr>
              <a:t> </a:t>
            </a:r>
            <a:r>
              <a:rPr lang="en-US" b="1" dirty="0" err="1" smtClean="0">
                <a:solidFill>
                  <a:srgbClr val="009900"/>
                </a:solidFill>
                <a:latin typeface="Berlin Sans FB" pitchFamily="34" charset="0"/>
              </a:rPr>
              <a:t>Instruktur</a:t>
            </a:r>
            <a:r>
              <a:rPr lang="en-US" b="1" dirty="0" smtClean="0">
                <a:solidFill>
                  <a:srgbClr val="009900"/>
                </a:solidFill>
                <a:latin typeface="Berlin Sans FB" pitchFamily="34" charset="0"/>
              </a:rPr>
              <a:t> </a:t>
            </a:r>
            <a:r>
              <a:rPr lang="en-US" b="1" dirty="0" err="1" smtClean="0">
                <a:solidFill>
                  <a:srgbClr val="009900"/>
                </a:solidFill>
                <a:latin typeface="Berlin Sans FB" pitchFamily="34" charset="0"/>
              </a:rPr>
              <a:t>Kurikulum</a:t>
            </a:r>
            <a:r>
              <a:rPr lang="en-US" b="1" dirty="0" smtClean="0">
                <a:solidFill>
                  <a:srgbClr val="009900"/>
                </a:solidFill>
                <a:latin typeface="Berlin Sans FB" pitchFamily="34" charset="0"/>
              </a:rPr>
              <a:t> 2013</a:t>
            </a:r>
          </a:p>
          <a:p>
            <a:pPr algn="ctr"/>
            <a:r>
              <a:rPr lang="en-US" b="1" u="sng" dirty="0" smtClean="0">
                <a:solidFill>
                  <a:srgbClr val="009900"/>
                </a:solidFill>
                <a:latin typeface="Berlin Sans FB" pitchFamily="34" charset="0"/>
              </a:rPr>
              <a:t>Jakarta,  1 </a:t>
            </a:r>
            <a:r>
              <a:rPr lang="en-US" b="1" u="sng" dirty="0" err="1" smtClean="0">
                <a:solidFill>
                  <a:srgbClr val="009900"/>
                </a:solidFill>
                <a:latin typeface="Berlin Sans FB" pitchFamily="34" charset="0"/>
              </a:rPr>
              <a:t>Maret</a:t>
            </a:r>
            <a:r>
              <a:rPr lang="en-US" b="1" u="sng" dirty="0" smtClean="0">
                <a:solidFill>
                  <a:srgbClr val="009900"/>
                </a:solidFill>
                <a:latin typeface="Berlin Sans FB" pitchFamily="34" charset="0"/>
              </a:rPr>
              <a:t> 2017</a:t>
            </a:r>
            <a:endParaRPr lang="id-ID" b="1" u="sng" dirty="0">
              <a:solidFill>
                <a:srgbClr val="009900"/>
              </a:solidFill>
              <a:latin typeface="Berlin Sans FB" pitchFamily="34" charset="0"/>
            </a:endParaRPr>
          </a:p>
        </p:txBody>
      </p:sp>
      <p:sp>
        <p:nvSpPr>
          <p:cNvPr id="10" name="Title 1"/>
          <p:cNvSpPr txBox="1">
            <a:spLocks/>
          </p:cNvSpPr>
          <p:nvPr/>
        </p:nvSpPr>
        <p:spPr>
          <a:xfrm>
            <a:off x="-9939" y="2412198"/>
            <a:ext cx="9153939" cy="1679359"/>
          </a:xfrm>
          <a:prstGeom prst="rect">
            <a:avLst/>
          </a:prstGeom>
          <a:solidFill>
            <a:schemeClr val="accent6">
              <a:lumMod val="40000"/>
              <a:lumOff val="60000"/>
            </a:schemeClr>
          </a:solidFill>
        </p:spPr>
        <p:txBody>
          <a:bodyPr vert="horz" lIns="91440" tIns="45720" rIns="91440" bIns="45720" rtlCol="0" anchor="ctr">
            <a:noAutofit/>
          </a:bodyPr>
          <a:lstStyle/>
          <a:p>
            <a:pPr marL="0" marR="0" lvl="0" indent="0" algn="ctr" defTabSz="914400" rtl="0" eaLnBrk="1" fontAlgn="auto" latinLnBrk="0" hangingPunct="1">
              <a:lnSpc>
                <a:spcPts val="47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0099"/>
                </a:solidFill>
                <a:effectLst/>
                <a:uLnTx/>
                <a:uFillTx/>
                <a:latin typeface="Berlin Sans FB Demi" pitchFamily="34" charset="0"/>
                <a:ea typeface="+mj-ea"/>
                <a:cs typeface="+mj-cs"/>
              </a:rPr>
              <a:t>PENGOLAHAN NILAI </a:t>
            </a:r>
          </a:p>
          <a:p>
            <a:pPr marL="0" marR="0" lvl="0" indent="0" algn="ctr" defTabSz="914400" rtl="0" eaLnBrk="1" fontAlgn="auto" latinLnBrk="0" hangingPunct="1">
              <a:lnSpc>
                <a:spcPts val="47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0099"/>
                </a:solidFill>
                <a:effectLst/>
                <a:uLnTx/>
                <a:uFillTx/>
                <a:latin typeface="Berlin Sans FB Demi" pitchFamily="34" charset="0"/>
                <a:ea typeface="+mj-ea"/>
                <a:cs typeface="+mj-cs"/>
              </a:rPr>
              <a:t>HASIL BELAJAR</a:t>
            </a:r>
            <a:endParaRPr kumimoji="0" lang="en-US" sz="4400" b="1" i="0" u="none" strike="noStrike" kern="1200" cap="none" spc="0" normalizeH="0" baseline="0" noProof="0" dirty="0">
              <a:ln>
                <a:noFill/>
              </a:ln>
              <a:solidFill>
                <a:srgbClr val="000099"/>
              </a:solidFill>
              <a:effectLst/>
              <a:uLnTx/>
              <a:uFillTx/>
              <a:latin typeface="Berlin Sans FB Demi" pitchFamily="34" charset="0"/>
              <a:ea typeface="+mj-ea"/>
              <a:cs typeface="+mj-cs"/>
            </a:endParaRPr>
          </a:p>
        </p:txBody>
      </p:sp>
    </p:spTree>
    <p:extLst>
      <p:ext uri="{BB962C8B-B14F-4D97-AF65-F5344CB8AC3E}">
        <p14:creationId xmlns:p14="http://schemas.microsoft.com/office/powerpoint/2010/main" xmlns="" val="1563965103"/>
      </p:ext>
    </p:extLst>
  </p:cSld>
  <p:clrMapOvr>
    <a:masterClrMapping/>
  </p:clrMapOvr>
  <p:transition spd="med">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8944"/>
          </a:xfrm>
          <a:solidFill>
            <a:schemeClr val="tx2">
              <a:lumMod val="20000"/>
              <a:lumOff val="80000"/>
            </a:schemeClr>
          </a:solidFill>
        </p:spPr>
        <p:txBody>
          <a:bodyPr>
            <a:normAutofit/>
          </a:bodyPr>
          <a:lstStyle/>
          <a:p>
            <a:r>
              <a:rPr lang="en-US" sz="3600" dirty="0" smtClean="0">
                <a:latin typeface="Berlin Sans FB" pitchFamily="34" charset="0"/>
              </a:rPr>
              <a:t>PENGERTIAN</a:t>
            </a:r>
            <a:endParaRPr lang="en-US" sz="3600" dirty="0">
              <a:latin typeface="Berlin Sans FB" pitchFamily="34" charset="0"/>
            </a:endParaRPr>
          </a:p>
        </p:txBody>
      </p:sp>
      <p:sp>
        <p:nvSpPr>
          <p:cNvPr id="3" name="Content Placeholder 2"/>
          <p:cNvSpPr>
            <a:spLocks noGrp="1"/>
          </p:cNvSpPr>
          <p:nvPr>
            <p:ph idx="1"/>
          </p:nvPr>
        </p:nvSpPr>
        <p:spPr>
          <a:xfrm>
            <a:off x="580029" y="1204417"/>
            <a:ext cx="8229600" cy="4841541"/>
          </a:xfrm>
        </p:spPr>
        <p:txBody>
          <a:bodyPr>
            <a:normAutofit fontScale="92500" lnSpcReduction="20000"/>
          </a:bodyPr>
          <a:lstStyle/>
          <a:p>
            <a:pPr>
              <a:spcBef>
                <a:spcPts val="1800"/>
              </a:spcBef>
            </a:pPr>
            <a:r>
              <a:rPr lang="en-US" dirty="0" err="1" smtClean="0">
                <a:latin typeface="Berlin Sans FB" pitchFamily="34" charset="0"/>
              </a:rPr>
              <a:t>Penilaian</a:t>
            </a:r>
            <a:r>
              <a:rPr lang="en-US" dirty="0" smtClean="0">
                <a:latin typeface="Berlin Sans FB" pitchFamily="34" charset="0"/>
              </a:rPr>
              <a:t> </a:t>
            </a:r>
            <a:r>
              <a:rPr lang="en-US" sz="3300" b="1" dirty="0" smtClean="0">
                <a:latin typeface="Berlin Sans FB" pitchFamily="34" charset="0"/>
              </a:rPr>
              <a:t>SIKAP</a:t>
            </a:r>
            <a:r>
              <a:rPr lang="en-US" dirty="0" smtClean="0">
                <a:latin typeface="Berlin Sans FB" pitchFamily="34" charset="0"/>
              </a:rPr>
              <a:t> </a:t>
            </a:r>
            <a:r>
              <a:rPr lang="en-US" dirty="0" err="1" smtClean="0">
                <a:latin typeface="Berlin Sans FB" pitchFamily="34" charset="0"/>
              </a:rPr>
              <a:t>merupakan</a:t>
            </a:r>
            <a:r>
              <a:rPr lang="en-US" dirty="0" smtClean="0">
                <a:latin typeface="Berlin Sans FB" pitchFamily="34" charset="0"/>
              </a:rPr>
              <a:t> </a:t>
            </a:r>
            <a:r>
              <a:rPr lang="en-US" dirty="0" err="1" smtClean="0">
                <a:latin typeface="Berlin Sans FB" pitchFamily="34" charset="0"/>
              </a:rPr>
              <a:t>kegiatan</a:t>
            </a:r>
            <a:r>
              <a:rPr lang="en-US" dirty="0" smtClean="0">
                <a:latin typeface="Berlin Sans FB" pitchFamily="34" charset="0"/>
              </a:rPr>
              <a:t> yang </a:t>
            </a:r>
            <a:r>
              <a:rPr lang="en-US" dirty="0" err="1" smtClean="0">
                <a:latin typeface="Berlin Sans FB" pitchFamily="34" charset="0"/>
              </a:rPr>
              <a:t>dilakukan</a:t>
            </a:r>
            <a:r>
              <a:rPr lang="en-US" dirty="0" smtClean="0">
                <a:latin typeface="Berlin Sans FB" pitchFamily="34" charset="0"/>
              </a:rPr>
              <a:t> </a:t>
            </a:r>
            <a:r>
              <a:rPr lang="en-US" dirty="0" err="1" smtClean="0">
                <a:latin typeface="Berlin Sans FB" pitchFamily="34" charset="0"/>
              </a:rPr>
              <a:t>oleh</a:t>
            </a:r>
            <a:r>
              <a:rPr lang="en-US" dirty="0" smtClean="0">
                <a:latin typeface="Berlin Sans FB" pitchFamily="34" charset="0"/>
              </a:rPr>
              <a:t> </a:t>
            </a:r>
            <a:r>
              <a:rPr lang="en-US" dirty="0" err="1" smtClean="0">
                <a:latin typeface="Berlin Sans FB" pitchFamily="34" charset="0"/>
              </a:rPr>
              <a:t>pendidik</a:t>
            </a:r>
            <a:r>
              <a:rPr lang="en-US" dirty="0" smtClean="0">
                <a:latin typeface="Berlin Sans FB" pitchFamily="34" charset="0"/>
              </a:rPr>
              <a:t> </a:t>
            </a:r>
            <a:r>
              <a:rPr lang="en-US" dirty="0" err="1" smtClean="0">
                <a:latin typeface="Berlin Sans FB" pitchFamily="34" charset="0"/>
              </a:rPr>
              <a:t>untuk</a:t>
            </a:r>
            <a:r>
              <a:rPr lang="en-US" dirty="0" smtClean="0">
                <a:latin typeface="Berlin Sans FB" pitchFamily="34" charset="0"/>
              </a:rPr>
              <a:t> </a:t>
            </a:r>
            <a:r>
              <a:rPr lang="en-US" dirty="0" err="1" smtClean="0">
                <a:latin typeface="Berlin Sans FB" pitchFamily="34" charset="0"/>
              </a:rPr>
              <a:t>memperoleh</a:t>
            </a:r>
            <a:r>
              <a:rPr lang="en-US" dirty="0" smtClean="0">
                <a:latin typeface="Berlin Sans FB" pitchFamily="34" charset="0"/>
              </a:rPr>
              <a:t> </a:t>
            </a:r>
            <a:r>
              <a:rPr lang="en-US" dirty="0" err="1" smtClean="0">
                <a:latin typeface="Berlin Sans FB" pitchFamily="34" charset="0"/>
              </a:rPr>
              <a:t>informasi</a:t>
            </a:r>
            <a:r>
              <a:rPr lang="en-US" dirty="0" smtClean="0">
                <a:latin typeface="Berlin Sans FB" pitchFamily="34" charset="0"/>
              </a:rPr>
              <a:t> </a:t>
            </a:r>
            <a:r>
              <a:rPr lang="en-US" dirty="0" err="1" smtClean="0">
                <a:latin typeface="Berlin Sans FB" pitchFamily="34" charset="0"/>
              </a:rPr>
              <a:t>deskriptif</a:t>
            </a:r>
            <a:r>
              <a:rPr lang="en-US" dirty="0" smtClean="0">
                <a:latin typeface="Berlin Sans FB" pitchFamily="34" charset="0"/>
              </a:rPr>
              <a:t> </a:t>
            </a:r>
            <a:r>
              <a:rPr lang="en-US" dirty="0" err="1" smtClean="0">
                <a:latin typeface="Berlin Sans FB" pitchFamily="34" charset="0"/>
              </a:rPr>
              <a:t>mengenai</a:t>
            </a:r>
            <a:r>
              <a:rPr lang="en-US" dirty="0" smtClean="0">
                <a:latin typeface="Berlin Sans FB" pitchFamily="34" charset="0"/>
              </a:rPr>
              <a:t> </a:t>
            </a:r>
            <a:r>
              <a:rPr lang="en-US" dirty="0" err="1" smtClean="0">
                <a:latin typeface="Berlin Sans FB" pitchFamily="34" charset="0"/>
              </a:rPr>
              <a:t>perilaku</a:t>
            </a:r>
            <a:r>
              <a:rPr lang="en-US" dirty="0" smtClean="0">
                <a:latin typeface="Berlin Sans FB" pitchFamily="34" charset="0"/>
              </a:rPr>
              <a:t> </a:t>
            </a:r>
            <a:r>
              <a:rPr lang="en-US" dirty="0" err="1" smtClean="0">
                <a:latin typeface="Berlin Sans FB" pitchFamily="34" charset="0"/>
              </a:rPr>
              <a:t>peserta</a:t>
            </a:r>
            <a:r>
              <a:rPr lang="en-US" dirty="0" smtClean="0">
                <a:latin typeface="Berlin Sans FB" pitchFamily="34" charset="0"/>
              </a:rPr>
              <a:t> </a:t>
            </a:r>
            <a:r>
              <a:rPr lang="en-US" dirty="0" err="1" smtClean="0">
                <a:latin typeface="Berlin Sans FB" pitchFamily="34" charset="0"/>
              </a:rPr>
              <a:t>didik</a:t>
            </a:r>
            <a:r>
              <a:rPr lang="en-US" dirty="0" smtClean="0">
                <a:latin typeface="Berlin Sans FB" pitchFamily="34" charset="0"/>
              </a:rPr>
              <a:t> </a:t>
            </a:r>
          </a:p>
          <a:p>
            <a:pPr>
              <a:spcBef>
                <a:spcPts val="1800"/>
              </a:spcBef>
            </a:pPr>
            <a:r>
              <a:rPr lang="en-US" dirty="0" err="1" smtClean="0">
                <a:latin typeface="Berlin Sans FB" pitchFamily="34" charset="0"/>
              </a:rPr>
              <a:t>Penilaian</a:t>
            </a:r>
            <a:r>
              <a:rPr lang="en-US" dirty="0" smtClean="0">
                <a:latin typeface="Berlin Sans FB" pitchFamily="34" charset="0"/>
              </a:rPr>
              <a:t> </a:t>
            </a:r>
            <a:r>
              <a:rPr lang="en-US" b="1" dirty="0" smtClean="0">
                <a:latin typeface="Berlin Sans FB" pitchFamily="34" charset="0"/>
              </a:rPr>
              <a:t>PENGETAHUAN </a:t>
            </a:r>
            <a:r>
              <a:rPr lang="en-US" dirty="0" err="1" smtClean="0">
                <a:latin typeface="Berlin Sans FB" pitchFamily="34" charset="0"/>
              </a:rPr>
              <a:t>kegiatan</a:t>
            </a:r>
            <a:r>
              <a:rPr lang="en-US" dirty="0" smtClean="0">
                <a:latin typeface="Berlin Sans FB" pitchFamily="34" charset="0"/>
              </a:rPr>
              <a:t> yang </a:t>
            </a:r>
            <a:r>
              <a:rPr lang="en-US" dirty="0" err="1" smtClean="0">
                <a:latin typeface="Berlin Sans FB" pitchFamily="34" charset="0"/>
              </a:rPr>
              <a:t>dilakukan</a:t>
            </a:r>
            <a:r>
              <a:rPr lang="en-US" dirty="0" smtClean="0">
                <a:latin typeface="Berlin Sans FB" pitchFamily="34" charset="0"/>
              </a:rPr>
              <a:t> </a:t>
            </a:r>
            <a:r>
              <a:rPr lang="en-US" dirty="0" err="1" smtClean="0">
                <a:latin typeface="Berlin Sans FB" pitchFamily="34" charset="0"/>
              </a:rPr>
              <a:t>untuk</a:t>
            </a:r>
            <a:r>
              <a:rPr lang="en-US" dirty="0" smtClean="0">
                <a:latin typeface="Berlin Sans FB" pitchFamily="34" charset="0"/>
              </a:rPr>
              <a:t> </a:t>
            </a:r>
            <a:r>
              <a:rPr lang="en-US" dirty="0" err="1" smtClean="0">
                <a:latin typeface="Berlin Sans FB" pitchFamily="34" charset="0"/>
              </a:rPr>
              <a:t>mengukur</a:t>
            </a:r>
            <a:r>
              <a:rPr lang="en-US" dirty="0" smtClean="0">
                <a:latin typeface="Berlin Sans FB" pitchFamily="34" charset="0"/>
              </a:rPr>
              <a:t> </a:t>
            </a:r>
            <a:r>
              <a:rPr lang="en-US" dirty="0" err="1" smtClean="0">
                <a:latin typeface="Berlin Sans FB" pitchFamily="34" charset="0"/>
              </a:rPr>
              <a:t>penguasaan</a:t>
            </a:r>
            <a:r>
              <a:rPr lang="en-US" dirty="0" smtClean="0">
                <a:latin typeface="Berlin Sans FB" pitchFamily="34" charset="0"/>
              </a:rPr>
              <a:t> </a:t>
            </a:r>
            <a:r>
              <a:rPr lang="en-US" dirty="0" err="1" smtClean="0">
                <a:latin typeface="Berlin Sans FB" pitchFamily="34" charset="0"/>
              </a:rPr>
              <a:t>pengetahuan</a:t>
            </a:r>
            <a:r>
              <a:rPr lang="en-US" dirty="0" smtClean="0">
                <a:latin typeface="Berlin Sans FB" pitchFamily="34" charset="0"/>
              </a:rPr>
              <a:t> </a:t>
            </a:r>
            <a:r>
              <a:rPr lang="en-US" dirty="0" err="1" smtClean="0">
                <a:latin typeface="Berlin Sans FB" pitchFamily="34" charset="0"/>
              </a:rPr>
              <a:t>peserta</a:t>
            </a:r>
            <a:r>
              <a:rPr lang="en-US" dirty="0" smtClean="0">
                <a:latin typeface="Berlin Sans FB" pitchFamily="34" charset="0"/>
              </a:rPr>
              <a:t> </a:t>
            </a:r>
            <a:r>
              <a:rPr lang="en-US" dirty="0" err="1" smtClean="0">
                <a:latin typeface="Berlin Sans FB" pitchFamily="34" charset="0"/>
              </a:rPr>
              <a:t>didik</a:t>
            </a:r>
            <a:r>
              <a:rPr lang="en-US" dirty="0" smtClean="0">
                <a:latin typeface="Berlin Sans FB" pitchFamily="34" charset="0"/>
              </a:rPr>
              <a:t> </a:t>
            </a:r>
          </a:p>
          <a:p>
            <a:pPr>
              <a:spcBef>
                <a:spcPts val="1800"/>
              </a:spcBef>
            </a:pPr>
            <a:r>
              <a:rPr lang="en-US" dirty="0" err="1" smtClean="0">
                <a:latin typeface="Berlin Sans FB" pitchFamily="34" charset="0"/>
              </a:rPr>
              <a:t>Penilaian</a:t>
            </a:r>
            <a:r>
              <a:rPr lang="en-US" dirty="0" smtClean="0">
                <a:latin typeface="Berlin Sans FB" pitchFamily="34" charset="0"/>
              </a:rPr>
              <a:t> </a:t>
            </a:r>
            <a:r>
              <a:rPr lang="en-US" b="1" dirty="0" smtClean="0">
                <a:latin typeface="Berlin Sans FB" pitchFamily="34" charset="0"/>
              </a:rPr>
              <a:t>KETERAMPILAN </a:t>
            </a:r>
            <a:r>
              <a:rPr lang="en-US" dirty="0" err="1" smtClean="0">
                <a:latin typeface="Berlin Sans FB" pitchFamily="34" charset="0"/>
              </a:rPr>
              <a:t>merupakan</a:t>
            </a:r>
            <a:r>
              <a:rPr lang="en-US" dirty="0" smtClean="0">
                <a:latin typeface="Berlin Sans FB" pitchFamily="34" charset="0"/>
              </a:rPr>
              <a:t> </a:t>
            </a:r>
            <a:r>
              <a:rPr lang="en-US" dirty="0" err="1" smtClean="0">
                <a:latin typeface="Berlin Sans FB" pitchFamily="34" charset="0"/>
              </a:rPr>
              <a:t>kegiatan</a:t>
            </a:r>
            <a:r>
              <a:rPr lang="en-US" dirty="0" smtClean="0">
                <a:latin typeface="Berlin Sans FB" pitchFamily="34" charset="0"/>
              </a:rPr>
              <a:t> yang </a:t>
            </a:r>
            <a:r>
              <a:rPr lang="en-US" dirty="0" err="1" smtClean="0">
                <a:latin typeface="Berlin Sans FB" pitchFamily="34" charset="0"/>
              </a:rPr>
              <a:t>dilakukan</a:t>
            </a:r>
            <a:r>
              <a:rPr lang="en-US" dirty="0" smtClean="0">
                <a:latin typeface="Berlin Sans FB" pitchFamily="34" charset="0"/>
              </a:rPr>
              <a:t> </a:t>
            </a:r>
            <a:r>
              <a:rPr lang="en-US" dirty="0" err="1" smtClean="0">
                <a:latin typeface="Berlin Sans FB" pitchFamily="34" charset="0"/>
              </a:rPr>
              <a:t>untuk</a:t>
            </a:r>
            <a:r>
              <a:rPr lang="en-US" dirty="0" smtClean="0">
                <a:latin typeface="Berlin Sans FB" pitchFamily="34" charset="0"/>
              </a:rPr>
              <a:t> </a:t>
            </a:r>
            <a:r>
              <a:rPr lang="en-US" dirty="0" err="1" smtClean="0">
                <a:latin typeface="Berlin Sans FB" pitchFamily="34" charset="0"/>
              </a:rPr>
              <a:t>mengukur</a:t>
            </a:r>
            <a:r>
              <a:rPr lang="en-US" dirty="0" smtClean="0">
                <a:latin typeface="Berlin Sans FB" pitchFamily="34" charset="0"/>
              </a:rPr>
              <a:t> </a:t>
            </a:r>
            <a:r>
              <a:rPr lang="en-US" dirty="0" err="1" smtClean="0">
                <a:latin typeface="Berlin Sans FB" pitchFamily="34" charset="0"/>
              </a:rPr>
              <a:t>kemampuan</a:t>
            </a:r>
            <a:r>
              <a:rPr lang="en-US" dirty="0" smtClean="0">
                <a:latin typeface="Berlin Sans FB" pitchFamily="34" charset="0"/>
              </a:rPr>
              <a:t> </a:t>
            </a:r>
            <a:r>
              <a:rPr lang="en-US" dirty="0" err="1" smtClean="0">
                <a:latin typeface="Berlin Sans FB" pitchFamily="34" charset="0"/>
              </a:rPr>
              <a:t>peserta</a:t>
            </a:r>
            <a:r>
              <a:rPr lang="en-US" dirty="0" smtClean="0">
                <a:latin typeface="Berlin Sans FB" pitchFamily="34" charset="0"/>
              </a:rPr>
              <a:t> </a:t>
            </a:r>
            <a:r>
              <a:rPr lang="en-US" dirty="0" err="1" smtClean="0">
                <a:latin typeface="Berlin Sans FB" pitchFamily="34" charset="0"/>
              </a:rPr>
              <a:t>didik</a:t>
            </a:r>
            <a:r>
              <a:rPr lang="en-US" dirty="0" smtClean="0">
                <a:latin typeface="Berlin Sans FB" pitchFamily="34" charset="0"/>
              </a:rPr>
              <a:t> </a:t>
            </a:r>
            <a:r>
              <a:rPr lang="en-US" dirty="0" err="1" smtClean="0">
                <a:latin typeface="Berlin Sans FB" pitchFamily="34" charset="0"/>
              </a:rPr>
              <a:t>menerapkan</a:t>
            </a:r>
            <a:r>
              <a:rPr lang="en-US" dirty="0" smtClean="0">
                <a:latin typeface="Berlin Sans FB" pitchFamily="34" charset="0"/>
              </a:rPr>
              <a:t> </a:t>
            </a:r>
            <a:r>
              <a:rPr lang="en-US" dirty="0" err="1" smtClean="0">
                <a:latin typeface="Berlin Sans FB" pitchFamily="34" charset="0"/>
              </a:rPr>
              <a:t>pengetahuan</a:t>
            </a:r>
            <a:r>
              <a:rPr lang="en-US" dirty="0" smtClean="0">
                <a:latin typeface="Berlin Sans FB" pitchFamily="34" charset="0"/>
              </a:rPr>
              <a:t> </a:t>
            </a:r>
            <a:r>
              <a:rPr lang="en-US" dirty="0" err="1" smtClean="0">
                <a:latin typeface="Berlin Sans FB" pitchFamily="34" charset="0"/>
              </a:rPr>
              <a:t>dalam</a:t>
            </a:r>
            <a:r>
              <a:rPr lang="en-US" dirty="0" smtClean="0">
                <a:latin typeface="Berlin Sans FB" pitchFamily="34" charset="0"/>
              </a:rPr>
              <a:t> </a:t>
            </a:r>
            <a:r>
              <a:rPr lang="en-US" dirty="0" err="1" smtClean="0">
                <a:latin typeface="Berlin Sans FB" pitchFamily="34" charset="0"/>
              </a:rPr>
              <a:t>melakukan</a:t>
            </a:r>
            <a:r>
              <a:rPr lang="en-US" dirty="0" smtClean="0">
                <a:latin typeface="Berlin Sans FB" pitchFamily="34" charset="0"/>
              </a:rPr>
              <a:t> </a:t>
            </a:r>
            <a:r>
              <a:rPr lang="en-US" dirty="0" err="1" smtClean="0">
                <a:latin typeface="Berlin Sans FB" pitchFamily="34" charset="0"/>
              </a:rPr>
              <a:t>tugas</a:t>
            </a:r>
            <a:r>
              <a:rPr lang="en-US" dirty="0" smtClean="0">
                <a:latin typeface="Berlin Sans FB" pitchFamily="34" charset="0"/>
              </a:rPr>
              <a:t> </a:t>
            </a:r>
            <a:r>
              <a:rPr lang="en-US" dirty="0" err="1" smtClean="0">
                <a:latin typeface="Berlin Sans FB" pitchFamily="34" charset="0"/>
              </a:rPr>
              <a:t>tertentu</a:t>
            </a:r>
            <a:r>
              <a:rPr lang="en-US" dirty="0" smtClean="0">
                <a:latin typeface="Berlin Sans FB" pitchFamily="34" charset="0"/>
              </a:rPr>
              <a:t> </a:t>
            </a:r>
          </a:p>
          <a:p>
            <a:pPr>
              <a:spcBef>
                <a:spcPts val="1800"/>
              </a:spcBef>
            </a:pPr>
            <a:endParaRPr lang="en-US" dirty="0">
              <a:latin typeface="Berlin Sans FB" pitchFamily="34" charset="0"/>
            </a:endParaRPr>
          </a:p>
        </p:txBody>
      </p:sp>
      <p:graphicFrame>
        <p:nvGraphicFramePr>
          <p:cNvPr id="4" name="Content Placeholder 4"/>
          <p:cNvGraphicFramePr>
            <a:graphicFrameLocks/>
          </p:cNvGraphicFramePr>
          <p:nvPr/>
        </p:nvGraphicFramePr>
        <p:xfrm>
          <a:off x="451245" y="1214651"/>
          <a:ext cx="422212" cy="491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p:cNvGraphicFramePr>
          <p:nvPr/>
        </p:nvGraphicFramePr>
        <p:xfrm>
          <a:off x="453517" y="2881979"/>
          <a:ext cx="422212" cy="49131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6" name="Content Placeholder 4"/>
          <p:cNvGraphicFramePr>
            <a:graphicFrameLocks/>
          </p:cNvGraphicFramePr>
          <p:nvPr/>
        </p:nvGraphicFramePr>
        <p:xfrm>
          <a:off x="455789" y="4221755"/>
          <a:ext cx="422212" cy="491319"/>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076" y="2916628"/>
            <a:ext cx="8497614" cy="3626061"/>
          </a:xfrm>
        </p:spPr>
        <p:txBody>
          <a:bodyPr>
            <a:noAutofit/>
          </a:bodyPr>
          <a:lstStyle/>
          <a:p>
            <a:pPr marL="268288" indent="-268288"/>
            <a:r>
              <a:rPr lang="id-ID" sz="2400" dirty="0" smtClean="0">
                <a:latin typeface="Berlin Sans FB" pitchFamily="34" charset="0"/>
              </a:rPr>
              <a:t>Remedial merupakan </a:t>
            </a:r>
            <a:r>
              <a:rPr lang="id-ID" sz="2400" dirty="0" smtClean="0">
                <a:solidFill>
                  <a:srgbClr val="FF0000"/>
                </a:solidFill>
                <a:latin typeface="Berlin Sans FB" pitchFamily="34" charset="0"/>
              </a:rPr>
              <a:t>program pembelajaran </a:t>
            </a:r>
            <a:r>
              <a:rPr lang="id-ID" sz="2400" dirty="0" smtClean="0">
                <a:latin typeface="Berlin Sans FB" pitchFamily="34" charset="0"/>
              </a:rPr>
              <a:t>yang diperuntukkan bagi peserta didik yang belum mencapai KKM dalam satu KD tertentu</a:t>
            </a:r>
          </a:p>
          <a:p>
            <a:pPr marL="268288" indent="-268288">
              <a:spcBef>
                <a:spcPts val="1200"/>
              </a:spcBef>
            </a:pPr>
            <a:r>
              <a:rPr lang="id-ID" sz="2400" dirty="0" smtClean="0">
                <a:latin typeface="Berlin Sans FB" pitchFamily="34" charset="0"/>
              </a:rPr>
              <a:t>Remedial dapat dilakukan:</a:t>
            </a:r>
          </a:p>
          <a:p>
            <a:pPr marL="898525" lvl="1" indent="-536575">
              <a:spcBef>
                <a:spcPts val="300"/>
              </a:spcBef>
              <a:buFont typeface="+mj-lt"/>
              <a:buAutoNum type="arabicPeriod"/>
            </a:pPr>
            <a:r>
              <a:rPr lang="id-ID" sz="2400" dirty="0" smtClean="0">
                <a:latin typeface="Berlin Sans FB" pitchFamily="34" charset="0"/>
              </a:rPr>
              <a:t>Bimbingan secara individu</a:t>
            </a:r>
          </a:p>
          <a:p>
            <a:pPr marL="898525" lvl="1" indent="-536575">
              <a:spcBef>
                <a:spcPts val="300"/>
              </a:spcBef>
              <a:buFont typeface="+mj-lt"/>
              <a:buAutoNum type="arabicPeriod"/>
            </a:pPr>
            <a:r>
              <a:rPr lang="id-ID" sz="2400" dirty="0" smtClean="0">
                <a:latin typeface="Berlin Sans FB" pitchFamily="34" charset="0"/>
              </a:rPr>
              <a:t>Bimbingan secara kelompok</a:t>
            </a:r>
          </a:p>
          <a:p>
            <a:pPr marL="898525" lvl="1" indent="-536575">
              <a:spcBef>
                <a:spcPts val="300"/>
              </a:spcBef>
              <a:buFont typeface="+mj-lt"/>
              <a:buAutoNum type="arabicPeriod"/>
            </a:pPr>
            <a:r>
              <a:rPr lang="id-ID" sz="2400" dirty="0" smtClean="0">
                <a:latin typeface="Berlin Sans FB" pitchFamily="34" charset="0"/>
              </a:rPr>
              <a:t>Pemberian tugas-tugas</a:t>
            </a:r>
          </a:p>
          <a:p>
            <a:pPr marL="898525" lvl="1" indent="-536575">
              <a:spcBef>
                <a:spcPts val="300"/>
              </a:spcBef>
              <a:buFont typeface="+mj-lt"/>
              <a:buAutoNum type="arabicPeriod"/>
            </a:pPr>
            <a:r>
              <a:rPr lang="id-ID" sz="2400" dirty="0" smtClean="0">
                <a:latin typeface="Berlin Sans FB" pitchFamily="34" charset="0"/>
              </a:rPr>
              <a:t>Pembelajaran ulang</a:t>
            </a:r>
          </a:p>
          <a:p>
            <a:pPr marL="898525" lvl="1" indent="-536575">
              <a:spcBef>
                <a:spcPts val="300"/>
              </a:spcBef>
              <a:buFont typeface="+mj-lt"/>
              <a:buAutoNum type="arabicPeriod"/>
            </a:pPr>
            <a:r>
              <a:rPr lang="id-ID" sz="2400" dirty="0" smtClean="0">
                <a:latin typeface="Berlin Sans FB" pitchFamily="34" charset="0"/>
              </a:rPr>
              <a:t>Pemanfaatan tutor sebaya.</a:t>
            </a:r>
          </a:p>
          <a:p>
            <a:pPr marL="0" indent="0">
              <a:buNone/>
            </a:pPr>
            <a:endParaRPr lang="id-ID" sz="2400" dirty="0" smtClean="0">
              <a:latin typeface="Berlin Sans FB" pitchFamily="34" charset="0"/>
            </a:endParaRPr>
          </a:p>
          <a:p>
            <a:pPr marL="0" indent="0">
              <a:buNone/>
            </a:pPr>
            <a:endParaRPr lang="id-ID" sz="2400" dirty="0" smtClean="0">
              <a:latin typeface="Berlin Sans FB" pitchFamily="34" charset="0"/>
            </a:endParaRPr>
          </a:p>
          <a:p>
            <a:pPr marL="0" indent="0">
              <a:buNone/>
            </a:pPr>
            <a:endParaRPr lang="id-ID" sz="2400" dirty="0" smtClean="0">
              <a:latin typeface="Berlin Sans FB" pitchFamily="34" charset="0"/>
            </a:endParaRPr>
          </a:p>
          <a:p>
            <a:pPr marL="0" indent="0">
              <a:buNone/>
            </a:pPr>
            <a:endParaRPr lang="id-ID" sz="2400" dirty="0" smtClean="0">
              <a:latin typeface="Berlin Sans FB" pitchFamily="34" charset="0"/>
            </a:endParaRPr>
          </a:p>
          <a:p>
            <a:pPr marL="0" indent="0">
              <a:buNone/>
            </a:pPr>
            <a:endParaRPr lang="id-ID" sz="2400" dirty="0" smtClean="0">
              <a:latin typeface="Berlin Sans FB" pitchFamily="34" charset="0"/>
            </a:endParaRPr>
          </a:p>
          <a:p>
            <a:pPr marL="0" indent="0">
              <a:buNone/>
            </a:pPr>
            <a:endParaRPr lang="id-ID" sz="2400" dirty="0" smtClean="0">
              <a:latin typeface="Berlin Sans FB" pitchFamily="34" charset="0"/>
            </a:endParaRPr>
          </a:p>
          <a:p>
            <a:pPr marL="0" indent="0">
              <a:buNone/>
            </a:pPr>
            <a:endParaRPr lang="id-ID" sz="2400" dirty="0" smtClean="0">
              <a:latin typeface="Berlin Sans FB" pitchFamily="34" charset="0"/>
            </a:endParaRPr>
          </a:p>
          <a:p>
            <a:pPr marL="0" indent="0">
              <a:buNone/>
            </a:pPr>
            <a:endParaRPr lang="id-ID" sz="2400" dirty="0" smtClean="0">
              <a:latin typeface="Berlin Sans FB" pitchFamily="34" charset="0"/>
            </a:endParaRPr>
          </a:p>
        </p:txBody>
      </p:sp>
      <p:sp>
        <p:nvSpPr>
          <p:cNvPr id="4" name="Title 1"/>
          <p:cNvSpPr txBox="1">
            <a:spLocks/>
          </p:cNvSpPr>
          <p:nvPr/>
        </p:nvSpPr>
        <p:spPr>
          <a:xfrm>
            <a:off x="0" y="-1"/>
            <a:ext cx="9144000" cy="630621"/>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prstClr val="white"/>
                </a:solidFill>
                <a:latin typeface="Berlin Sans FB" pitchFamily="34" charset="0"/>
              </a:rPr>
              <a:t>R</a:t>
            </a:r>
            <a:r>
              <a:rPr lang="id-ID" sz="3200" b="1" dirty="0" smtClean="0">
                <a:solidFill>
                  <a:prstClr val="white"/>
                </a:solidFill>
                <a:latin typeface="Berlin Sans FB" pitchFamily="34" charset="0"/>
              </a:rPr>
              <a:t>EMEDIAL</a:t>
            </a:r>
            <a:endParaRPr lang="id-ID" sz="3200" b="1" dirty="0">
              <a:solidFill>
                <a:prstClr val="white"/>
              </a:solidFill>
              <a:latin typeface="Berlin Sans FB" pitchFamily="34" charset="0"/>
            </a:endParaRPr>
          </a:p>
        </p:txBody>
      </p:sp>
      <p:sp>
        <p:nvSpPr>
          <p:cNvPr id="11" name="Rectangle 10"/>
          <p:cNvSpPr/>
          <p:nvPr/>
        </p:nvSpPr>
        <p:spPr>
          <a:xfrm>
            <a:off x="4335563" y="945931"/>
            <a:ext cx="2837793" cy="7252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b="1" dirty="0" smtClean="0">
                <a:latin typeface="Berlin Sans FB" pitchFamily="34" charset="0"/>
              </a:rPr>
              <a:t>  REMEDIAL</a:t>
            </a:r>
            <a:endParaRPr lang="id-ID" sz="2000" b="1" dirty="0">
              <a:latin typeface="Berlin Sans FB" pitchFamily="34" charset="0"/>
            </a:endParaRPr>
          </a:p>
        </p:txBody>
      </p:sp>
      <p:sp>
        <p:nvSpPr>
          <p:cNvPr id="14" name="Rectangle 13"/>
          <p:cNvSpPr/>
          <p:nvPr/>
        </p:nvSpPr>
        <p:spPr>
          <a:xfrm>
            <a:off x="4330306" y="1792014"/>
            <a:ext cx="2837793" cy="7252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b="1" dirty="0" smtClean="0">
                <a:latin typeface="Berlin Sans FB" pitchFamily="34" charset="0"/>
              </a:rPr>
              <a:t>  PENGAYAAN</a:t>
            </a:r>
            <a:endParaRPr lang="id-ID" sz="2000" b="1" dirty="0">
              <a:latin typeface="Berlin Sans FB" pitchFamily="34" charset="0"/>
            </a:endParaRPr>
          </a:p>
        </p:txBody>
      </p:sp>
      <p:sp>
        <p:nvSpPr>
          <p:cNvPr id="16" name="Left Brace 15"/>
          <p:cNvSpPr/>
          <p:nvPr/>
        </p:nvSpPr>
        <p:spPr>
          <a:xfrm>
            <a:off x="3531495" y="1166652"/>
            <a:ext cx="851338" cy="1135117"/>
          </a:xfrm>
          <a:prstGeom prst="leftBrace">
            <a:avLst>
              <a:gd name="adj1" fmla="val 0"/>
              <a:gd name="adj2" fmla="val 50000"/>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sz="2000">
              <a:latin typeface="Berlin Sans FB" pitchFamily="34" charset="0"/>
            </a:endParaRPr>
          </a:p>
        </p:txBody>
      </p:sp>
      <p:sp>
        <p:nvSpPr>
          <p:cNvPr id="17" name="Pentagon 16"/>
          <p:cNvSpPr/>
          <p:nvPr/>
        </p:nvSpPr>
        <p:spPr>
          <a:xfrm>
            <a:off x="1765755" y="1192925"/>
            <a:ext cx="2112580" cy="1087820"/>
          </a:xfrm>
          <a:prstGeom prst="homePlate">
            <a:avLst>
              <a:gd name="adj" fmla="val 1989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latin typeface="Berlin Sans FB" pitchFamily="34" charset="0"/>
              </a:rPr>
              <a:t>KETUNTASAN</a:t>
            </a:r>
            <a:endParaRPr lang="id-ID" sz="2000" b="1" dirty="0">
              <a:latin typeface="Berlin Sans FB" pitchFamily="34" charset="0"/>
            </a:endParaRPr>
          </a:p>
        </p:txBody>
      </p:sp>
      <p:grpSp>
        <p:nvGrpSpPr>
          <p:cNvPr id="2" name="Group 21"/>
          <p:cNvGrpSpPr/>
          <p:nvPr/>
        </p:nvGrpSpPr>
        <p:grpSpPr>
          <a:xfrm>
            <a:off x="709447" y="4587766"/>
            <a:ext cx="7141779" cy="2065276"/>
            <a:chOff x="614855" y="4587766"/>
            <a:chExt cx="7236372" cy="2065276"/>
          </a:xfrm>
        </p:grpSpPr>
        <p:sp>
          <p:nvSpPr>
            <p:cNvPr id="19" name="Pentagon 18"/>
            <p:cNvSpPr/>
            <p:nvPr/>
          </p:nvSpPr>
          <p:spPr>
            <a:xfrm>
              <a:off x="614855" y="4587766"/>
              <a:ext cx="5013435" cy="2049517"/>
            </a:xfrm>
            <a:prstGeom prst="homePlate">
              <a:avLst>
                <a:gd name="adj" fmla="val 3492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Oval 20"/>
            <p:cNvSpPr/>
            <p:nvPr/>
          </p:nvSpPr>
          <p:spPr>
            <a:xfrm>
              <a:off x="5659820" y="4603525"/>
              <a:ext cx="2191407" cy="2049517"/>
            </a:xfrm>
            <a:prstGeom prst="ellipse">
              <a:avLst/>
            </a:prstGeom>
            <a:ln w="38100">
              <a:solidFill>
                <a:srgbClr val="FF0000"/>
              </a:solidFill>
            </a:ln>
          </p:spPr>
          <p:style>
            <a:lnRef idx="0">
              <a:schemeClr val="dk1"/>
            </a:lnRef>
            <a:fillRef idx="3">
              <a:schemeClr val="dk1"/>
            </a:fillRef>
            <a:effectRef idx="3">
              <a:schemeClr val="dk1"/>
            </a:effectRef>
            <a:fontRef idx="minor">
              <a:schemeClr val="lt1"/>
            </a:fontRef>
          </p:style>
          <p:txBody>
            <a:bodyPr rtlCol="0" anchor="ctr"/>
            <a:lstStyle/>
            <a:p>
              <a:pPr algn="ctr">
                <a:lnSpc>
                  <a:spcPts val="3500"/>
                </a:lnSpc>
              </a:pPr>
              <a:r>
                <a:rPr lang="id-ID" sz="3200" dirty="0" smtClean="0">
                  <a:latin typeface="Berlin Sans FB" pitchFamily="34" charset="0"/>
                </a:rPr>
                <a:t>TES</a:t>
              </a:r>
            </a:p>
            <a:p>
              <a:pPr algn="ctr">
                <a:lnSpc>
                  <a:spcPts val="3500"/>
                </a:lnSpc>
              </a:pPr>
              <a:r>
                <a:rPr lang="id-ID" sz="3200" dirty="0" smtClean="0">
                  <a:latin typeface="Berlin Sans FB" pitchFamily="34" charset="0"/>
                </a:rPr>
                <a:t>ULANG</a:t>
              </a:r>
              <a:endParaRPr lang="id-ID" sz="3200" dirty="0">
                <a:latin typeface="Berlin Sans FB" pitchFamily="34" charset="0"/>
              </a:endParaRPr>
            </a:p>
          </p:txBody>
        </p:sp>
      </p:grpSp>
    </p:spTree>
    <p:extLst>
      <p:ext uri="{BB962C8B-B14F-4D97-AF65-F5344CB8AC3E}">
        <p14:creationId xmlns:p14="http://schemas.microsoft.com/office/powerpoint/2010/main" xmlns="" val="31592667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ox(in)">
                                      <p:cBhvr>
                                        <p:cTn id="21" dur="500"/>
                                        <p:tgtEl>
                                          <p:spTgt spid="3">
                                            <p:txEl>
                                              <p:pRg st="4" end="4"/>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ox(in)">
                                      <p:cBhvr>
                                        <p:cTn id="24" dur="500"/>
                                        <p:tgtEl>
                                          <p:spTgt spid="3">
                                            <p:txEl>
                                              <p:pRg st="5" end="5"/>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ox(i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ox(in)">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0652" y="1245474"/>
            <a:ext cx="8939048" cy="5533696"/>
          </a:xfrm>
          <a:prstGeom prst="roundRect">
            <a:avLst>
              <a:gd name="adj" fmla="val 0"/>
            </a:avLst>
          </a:prstGeom>
          <a:solidFill>
            <a:schemeClr val="accent4">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marL="95250" algn="just">
              <a:spcBef>
                <a:spcPts val="1200"/>
              </a:spcBef>
            </a:pPr>
            <a:r>
              <a:rPr lang="id-ID" sz="2400" b="1" u="sng" dirty="0" smtClean="0">
                <a:solidFill>
                  <a:schemeClr val="tx1"/>
                </a:solidFill>
                <a:latin typeface="Berlin Sans FB" pitchFamily="34" charset="0"/>
              </a:rPr>
              <a:t>Penilaian Sikap</a:t>
            </a:r>
            <a:r>
              <a:rPr lang="id-ID" sz="2400" b="1" dirty="0" smtClean="0">
                <a:solidFill>
                  <a:schemeClr val="tx1"/>
                </a:solidFill>
                <a:latin typeface="Berlin Sans FB" pitchFamily="34" charset="0"/>
              </a:rPr>
              <a:t> </a:t>
            </a:r>
            <a:r>
              <a:rPr lang="id-ID" sz="2400" dirty="0" smtClean="0">
                <a:solidFill>
                  <a:schemeClr val="tx1"/>
                </a:solidFill>
                <a:latin typeface="Berlin Sans FB" pitchFamily="34" charset="0"/>
              </a:rPr>
              <a:t>adlah penilaian terhadap perilaku peserta didik dalam proses pembelajaran, di dalam kelas, dan di luar kelas untuk menumbuhkembangkan sikap, perilaku dan karakter setiap peserta didik.</a:t>
            </a:r>
          </a:p>
          <a:p>
            <a:pPr marL="95250" algn="just">
              <a:spcBef>
                <a:spcPts val="1200"/>
              </a:spcBef>
            </a:pPr>
            <a:r>
              <a:rPr lang="id-ID" sz="2400" b="1" u="sng" dirty="0" smtClean="0">
                <a:solidFill>
                  <a:schemeClr val="tx1"/>
                </a:solidFill>
                <a:latin typeface="Berlin Sans FB" pitchFamily="34" charset="0"/>
              </a:rPr>
              <a:t>Penilaian sikap Spiritual</a:t>
            </a:r>
            <a:r>
              <a:rPr lang="id-ID" sz="2400" b="1" dirty="0" smtClean="0">
                <a:solidFill>
                  <a:schemeClr val="tx1"/>
                </a:solidFill>
                <a:latin typeface="Berlin Sans FB" pitchFamily="34" charset="0"/>
              </a:rPr>
              <a:t> </a:t>
            </a:r>
            <a:r>
              <a:rPr lang="id-ID" sz="2400" dirty="0" smtClean="0">
                <a:solidFill>
                  <a:schemeClr val="tx1"/>
                </a:solidFill>
                <a:latin typeface="Berlin Sans FB" pitchFamily="34" charset="0"/>
              </a:rPr>
              <a:t>dilakukan dalam rangka membentuk sikap siswa agar mampu menghargai, menghayati, dan mengamalkan ajaran agama yang dianutnya.</a:t>
            </a:r>
          </a:p>
          <a:p>
            <a:pPr marL="95250" algn="just">
              <a:spcBef>
                <a:spcPts val="1200"/>
              </a:spcBef>
            </a:pPr>
            <a:r>
              <a:rPr lang="id-ID" sz="2400" b="1" u="sng" dirty="0" smtClean="0">
                <a:solidFill>
                  <a:schemeClr val="tx1"/>
                </a:solidFill>
                <a:latin typeface="Berlin Sans FB" pitchFamily="34" charset="0"/>
              </a:rPr>
              <a:t>Penilaian sikap Sosial</a:t>
            </a:r>
            <a:r>
              <a:rPr lang="id-ID" sz="2400" b="1" dirty="0" smtClean="0">
                <a:solidFill>
                  <a:schemeClr val="tx1"/>
                </a:solidFill>
                <a:latin typeface="Berlin Sans FB" pitchFamily="34" charset="0"/>
              </a:rPr>
              <a:t> </a:t>
            </a:r>
            <a:r>
              <a:rPr lang="id-ID" sz="2400" dirty="0" smtClean="0">
                <a:solidFill>
                  <a:schemeClr val="tx1"/>
                </a:solidFill>
                <a:latin typeface="Berlin Sans FB" pitchFamily="34" charset="0"/>
              </a:rPr>
              <a:t>dilakukan  utk membentuk sikap sosial siswa yang mampu menghargai dan menghayati perilaku jujur, disiplin, tanggungjawab, peduli, santun, dan percaya diri dalam berinteraksi secara efektif dengan lingkungan sosial dan lingkungan alam dimana mereka berada</a:t>
            </a:r>
          </a:p>
        </p:txBody>
      </p:sp>
      <p:sp>
        <p:nvSpPr>
          <p:cNvPr id="4" name="Title 1"/>
          <p:cNvSpPr>
            <a:spLocks noGrp="1"/>
          </p:cNvSpPr>
          <p:nvPr>
            <p:ph type="title"/>
          </p:nvPr>
        </p:nvSpPr>
        <p:spPr>
          <a:xfrm>
            <a:off x="15760" y="0"/>
            <a:ext cx="9128240" cy="772510"/>
          </a:xfrm>
          <a:solidFill>
            <a:schemeClr val="accent6">
              <a:lumMod val="20000"/>
              <a:lumOff val="80000"/>
            </a:schemeClr>
          </a:solidFill>
        </p:spPr>
        <p:txBody>
          <a:bodyPr/>
          <a:lstStyle/>
          <a:p>
            <a:r>
              <a:rPr lang="en-US" dirty="0" smtClean="0">
                <a:latin typeface="Berlin Sans FB" pitchFamily="34" charset="0"/>
              </a:rPr>
              <a:t>PENILAIAN SIKAP</a:t>
            </a:r>
            <a:endParaRPr lang="id-ID" dirty="0">
              <a:latin typeface="Berlin Sans FB" pitchFamily="34" charset="0"/>
            </a:endParaRPr>
          </a:p>
        </p:txBody>
      </p:sp>
    </p:spTree>
    <p:extLst>
      <p:ext uri="{BB962C8B-B14F-4D97-AF65-F5344CB8AC3E}">
        <p14:creationId xmlns:p14="http://schemas.microsoft.com/office/powerpoint/2010/main" xmlns="" val="625790224"/>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16"/>
            <a:ext cx="9144000" cy="623996"/>
          </a:xfrm>
          <a:solidFill>
            <a:schemeClr val="accent6">
              <a:lumMod val="20000"/>
              <a:lumOff val="80000"/>
            </a:schemeClr>
          </a:solidFill>
        </p:spPr>
        <p:txBody>
          <a:bodyPr>
            <a:noAutofit/>
          </a:bodyPr>
          <a:lstStyle/>
          <a:p>
            <a:r>
              <a:rPr lang="id-ID" sz="3700" b="1" dirty="0" smtClean="0">
                <a:latin typeface="Berlin Sans FB" pitchFamily="34" charset="0"/>
              </a:rPr>
              <a:t>PENILAIAN SIKAP</a:t>
            </a:r>
            <a:endParaRPr lang="id-ID" sz="3700" b="1" dirty="0">
              <a:latin typeface="Berlin Sans FB" pitchFamily="34" charset="0"/>
            </a:endParaRPr>
          </a:p>
        </p:txBody>
      </p:sp>
      <p:graphicFrame>
        <p:nvGraphicFramePr>
          <p:cNvPr id="4" name="Content Placeholder 3"/>
          <p:cNvGraphicFramePr>
            <a:graphicFrameLocks noGrp="1"/>
          </p:cNvGraphicFramePr>
          <p:nvPr>
            <p:ph idx="1"/>
          </p:nvPr>
        </p:nvGraphicFramePr>
        <p:xfrm>
          <a:off x="283778" y="1434622"/>
          <a:ext cx="3310758" cy="29323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rot="16200000">
            <a:off x="257582" y="2576895"/>
            <a:ext cx="1324302" cy="584775"/>
          </a:xfrm>
          <a:prstGeom prst="rect">
            <a:avLst/>
          </a:prstGeom>
          <a:noFill/>
        </p:spPr>
        <p:txBody>
          <a:bodyPr wrap="square" lIns="91440" tIns="45720" rIns="91440" bIns="45720">
            <a:spAutoFit/>
          </a:bodyPr>
          <a:lstStyle/>
          <a:p>
            <a:pPr algn="ctr"/>
            <a:r>
              <a:rPr lang="id-ID" sz="3200" b="1" cap="none" spc="0" dirty="0" smtClean="0">
                <a:ln w="1905"/>
                <a:solidFill>
                  <a:schemeClr val="bg1"/>
                </a:solidFill>
                <a:effectLst>
                  <a:innerShdw blurRad="69850" dist="43180" dir="5400000">
                    <a:srgbClr val="000000">
                      <a:alpha val="65000"/>
                    </a:srgbClr>
                  </a:innerShdw>
                </a:effectLst>
              </a:rPr>
              <a:t>SIKAP</a:t>
            </a:r>
            <a:endParaRPr lang="en-US" sz="3200" b="1" cap="none" spc="0" dirty="0">
              <a:ln w="1905"/>
              <a:solidFill>
                <a:schemeClr val="bg1"/>
              </a:solidFill>
              <a:effectLst>
                <a:innerShdw blurRad="69850" dist="43180" dir="5400000">
                  <a:srgbClr val="000000">
                    <a:alpha val="65000"/>
                  </a:srgbClr>
                </a:innerShdw>
              </a:effectLst>
            </a:endParaRPr>
          </a:p>
        </p:txBody>
      </p:sp>
      <p:sp>
        <p:nvSpPr>
          <p:cNvPr id="8" name="Left Brace 7"/>
          <p:cNvSpPr/>
          <p:nvPr/>
        </p:nvSpPr>
        <p:spPr>
          <a:xfrm>
            <a:off x="3563005" y="1891858"/>
            <a:ext cx="394138" cy="2774731"/>
          </a:xfrm>
          <a:prstGeom prst="leftBrace">
            <a:avLst>
              <a:gd name="adj1" fmla="val 0"/>
              <a:gd name="adj2" fmla="val 34659"/>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0" name="Rectangle 9"/>
          <p:cNvSpPr/>
          <p:nvPr/>
        </p:nvSpPr>
        <p:spPr>
          <a:xfrm>
            <a:off x="3972911" y="1119347"/>
            <a:ext cx="4887311" cy="5265687"/>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nvGrpSpPr>
          <p:cNvPr id="3" name="Group 11"/>
          <p:cNvGrpSpPr/>
          <p:nvPr/>
        </p:nvGrpSpPr>
        <p:grpSpPr>
          <a:xfrm>
            <a:off x="4135814" y="1303238"/>
            <a:ext cx="4577258" cy="4903105"/>
            <a:chOff x="4093776" y="1497690"/>
            <a:chExt cx="4577258" cy="4903105"/>
          </a:xfrm>
        </p:grpSpPr>
        <p:sp>
          <p:nvSpPr>
            <p:cNvPr id="13" name="Snip Single Corner Rectangle 12"/>
            <p:cNvSpPr/>
            <p:nvPr/>
          </p:nvSpPr>
          <p:spPr>
            <a:xfrm>
              <a:off x="4093776" y="1497690"/>
              <a:ext cx="4577258" cy="1014294"/>
            </a:xfrm>
            <a:prstGeom prst="snip1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latin typeface="Berlin Sans FB" pitchFamily="34" charset="0"/>
                </a:rPr>
                <a:t>Menghayati dan mengamalkan ajaran agama yang dianutnya</a:t>
              </a:r>
              <a:br>
                <a:rPr lang="id-ID" dirty="0" smtClean="0">
                  <a:solidFill>
                    <a:schemeClr val="tx1"/>
                  </a:solidFill>
                  <a:latin typeface="Berlin Sans FB" pitchFamily="34" charset="0"/>
                </a:rPr>
              </a:br>
              <a:endParaRPr lang="id-ID" dirty="0">
                <a:solidFill>
                  <a:schemeClr val="tx1"/>
                </a:solidFill>
                <a:latin typeface="Berlin Sans FB" pitchFamily="34" charset="0"/>
              </a:endParaRPr>
            </a:p>
          </p:txBody>
        </p:sp>
        <p:sp>
          <p:nvSpPr>
            <p:cNvPr id="14" name="Snip Single Corner Rectangle 13"/>
            <p:cNvSpPr/>
            <p:nvPr/>
          </p:nvSpPr>
          <p:spPr>
            <a:xfrm>
              <a:off x="4093776" y="2648603"/>
              <a:ext cx="4577258" cy="3752192"/>
            </a:xfrm>
            <a:prstGeom prst="snip1Rect">
              <a:avLst>
                <a:gd name="adj" fmla="val 657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5250"/>
              <a:endParaRPr lang="id-ID" sz="1700" dirty="0" smtClean="0">
                <a:solidFill>
                  <a:schemeClr val="tx1"/>
                </a:solidFill>
                <a:latin typeface="Berlin Sans FB" pitchFamily="34" charset="0"/>
              </a:endParaRPr>
            </a:p>
            <a:p>
              <a:pPr marL="95250"/>
              <a:endParaRPr lang="id-ID" sz="1700" dirty="0" smtClean="0">
                <a:solidFill>
                  <a:schemeClr val="tx1"/>
                </a:solidFill>
                <a:latin typeface="Berlin Sans FB" pitchFamily="34" charset="0"/>
              </a:endParaRPr>
            </a:p>
            <a:p>
              <a:pPr marL="95250"/>
              <a:r>
                <a:rPr lang="id-ID" sz="1700" dirty="0" smtClean="0">
                  <a:solidFill>
                    <a:schemeClr val="tx1"/>
                  </a:solidFill>
                  <a:latin typeface="Berlin Sans FB" pitchFamily="34" charset="0"/>
                </a:rPr>
                <a:t>Menghayati dan mengamalkan perilaku </a:t>
              </a:r>
            </a:p>
            <a:p>
              <a:pPr marL="342900" indent="-247650">
                <a:buAutoNum type="alphaLcPeriod"/>
              </a:pPr>
              <a:r>
                <a:rPr lang="id-ID" sz="1700" dirty="0" smtClean="0">
                  <a:solidFill>
                    <a:schemeClr val="tx1"/>
                  </a:solidFill>
                  <a:latin typeface="Berlin Sans FB" pitchFamily="34" charset="0"/>
                </a:rPr>
                <a:t>jujur, </a:t>
              </a:r>
            </a:p>
            <a:p>
              <a:pPr marL="342900" indent="-247650">
                <a:buAutoNum type="alphaLcPeriod"/>
              </a:pPr>
              <a:r>
                <a:rPr lang="id-ID" sz="1700" dirty="0" smtClean="0">
                  <a:solidFill>
                    <a:schemeClr val="tx1"/>
                  </a:solidFill>
                  <a:latin typeface="Berlin Sans FB" pitchFamily="34" charset="0"/>
                </a:rPr>
                <a:t>disiplin, </a:t>
              </a:r>
            </a:p>
            <a:p>
              <a:pPr marL="342900" indent="-247650">
                <a:buAutoNum type="alphaLcPeriod"/>
              </a:pPr>
              <a:r>
                <a:rPr lang="id-ID" sz="1700" dirty="0" smtClean="0">
                  <a:solidFill>
                    <a:schemeClr val="tx1"/>
                  </a:solidFill>
                  <a:latin typeface="Berlin Sans FB" pitchFamily="34" charset="0"/>
                </a:rPr>
                <a:t>santun, </a:t>
              </a:r>
            </a:p>
            <a:p>
              <a:pPr marL="342900" indent="-247650">
                <a:buAutoNum type="alphaLcPeriod"/>
              </a:pPr>
              <a:r>
                <a:rPr lang="id-ID" sz="1700" dirty="0" smtClean="0">
                  <a:solidFill>
                    <a:schemeClr val="tx1"/>
                  </a:solidFill>
                  <a:latin typeface="Berlin Sans FB" pitchFamily="34" charset="0"/>
                </a:rPr>
                <a:t>peduli (gotong royong, kerjasama, toleran, damai), </a:t>
              </a:r>
            </a:p>
            <a:p>
              <a:pPr marL="342900" indent="-247650">
                <a:buAutoNum type="alphaLcPeriod"/>
              </a:pPr>
              <a:r>
                <a:rPr lang="id-ID" sz="1700" dirty="0" smtClean="0">
                  <a:solidFill>
                    <a:schemeClr val="tx1"/>
                  </a:solidFill>
                  <a:latin typeface="Berlin Sans FB" pitchFamily="34" charset="0"/>
                </a:rPr>
                <a:t>bertanggung jawab, </a:t>
              </a:r>
            </a:p>
            <a:p>
              <a:pPr marL="342900" indent="-247650">
                <a:buAutoNum type="alphaLcPeriod"/>
              </a:pPr>
              <a:r>
                <a:rPr lang="id-ID" sz="1700" dirty="0" smtClean="0">
                  <a:solidFill>
                    <a:schemeClr val="tx1"/>
                  </a:solidFill>
                  <a:latin typeface="Berlin Sans FB" pitchFamily="34" charset="0"/>
                </a:rPr>
                <a:t>responsif, dan </a:t>
              </a:r>
            </a:p>
            <a:p>
              <a:pPr marL="342900" indent="-247650">
                <a:buAutoNum type="alphaLcPeriod"/>
              </a:pPr>
              <a:r>
                <a:rPr lang="id-ID" sz="1700" dirty="0" smtClean="0">
                  <a:solidFill>
                    <a:schemeClr val="tx1"/>
                  </a:solidFill>
                  <a:latin typeface="Berlin Sans FB" pitchFamily="34" charset="0"/>
                </a:rPr>
                <a:t>pro-aktif, </a:t>
              </a:r>
            </a:p>
            <a:p>
              <a:pPr marL="95250"/>
              <a:r>
                <a:rPr lang="id-ID" sz="1700" dirty="0" smtClean="0">
                  <a:solidFill>
                    <a:schemeClr val="tx1"/>
                  </a:solidFill>
                  <a:latin typeface="Berlin Sans FB" pitchFamily="34" charset="0"/>
                </a:rPr>
                <a:t>Dalam berinteraksi secara efektif sesuai dengan perkembangan anak di lingkungan, keluarga, sekolah, masyarakat dan lingkungan alam sekitar, bangsa, negara, kawasan regional, dan kawasan internasional.</a:t>
              </a:r>
              <a:br>
                <a:rPr lang="id-ID" sz="1700" dirty="0" smtClean="0">
                  <a:solidFill>
                    <a:schemeClr val="tx1"/>
                  </a:solidFill>
                  <a:latin typeface="Berlin Sans FB" pitchFamily="34" charset="0"/>
                </a:rPr>
              </a:br>
              <a:r>
                <a:rPr lang="id-ID" sz="1700" dirty="0" smtClean="0">
                  <a:solidFill>
                    <a:schemeClr val="tx1"/>
                  </a:solidFill>
                  <a:latin typeface="Berlin Sans FB" pitchFamily="34" charset="0"/>
                </a:rPr>
                <a:t/>
              </a:r>
              <a:br>
                <a:rPr lang="id-ID" sz="1700" dirty="0" smtClean="0">
                  <a:solidFill>
                    <a:schemeClr val="tx1"/>
                  </a:solidFill>
                  <a:latin typeface="Berlin Sans FB" pitchFamily="34" charset="0"/>
                </a:rPr>
              </a:br>
              <a:endParaRPr lang="id-ID" sz="1700" dirty="0">
                <a:solidFill>
                  <a:schemeClr val="tx1"/>
                </a:solidFill>
                <a:latin typeface="Berlin Sans FB" pitchFamily="34" charset="0"/>
              </a:endParaRPr>
            </a:p>
          </p:txBody>
        </p:sp>
      </p:gr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xmlns="" val="220441739"/>
              </p:ext>
            </p:extLst>
          </p:nvPr>
        </p:nvGraphicFramePr>
        <p:xfrm>
          <a:off x="962468" y="983589"/>
          <a:ext cx="7440553" cy="49400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5408661" y="4590422"/>
            <a:ext cx="3232954" cy="1938992"/>
          </a:xfrm>
          <a:prstGeom prst="rect">
            <a:avLst/>
          </a:prstGeom>
          <a:noFill/>
        </p:spPr>
        <p:txBody>
          <a:bodyPr wrap="square" rtlCol="0">
            <a:spAutoFit/>
          </a:bodyPr>
          <a:lstStyle/>
          <a:p>
            <a:r>
              <a:rPr lang="en-US" sz="2400" b="1" dirty="0" err="1" smtClean="0">
                <a:solidFill>
                  <a:srgbClr val="FF6600"/>
                </a:solidFill>
                <a:latin typeface="Berlin Sans FB" pitchFamily="34" charset="0"/>
              </a:rPr>
              <a:t>Penekanan</a:t>
            </a:r>
            <a:r>
              <a:rPr lang="en-US" sz="2400" dirty="0" smtClean="0">
                <a:latin typeface="Berlin Sans FB" pitchFamily="34" charset="0"/>
              </a:rPr>
              <a:t>: </a:t>
            </a:r>
            <a:r>
              <a:rPr lang="en-US" sz="2400" dirty="0" err="1" smtClean="0">
                <a:latin typeface="Berlin Sans FB" pitchFamily="34" charset="0"/>
              </a:rPr>
              <a:t>membentuk</a:t>
            </a:r>
            <a:r>
              <a:rPr lang="en-US" sz="2400" dirty="0" smtClean="0">
                <a:latin typeface="Berlin Sans FB" pitchFamily="34" charset="0"/>
              </a:rPr>
              <a:t> </a:t>
            </a:r>
            <a:r>
              <a:rPr lang="en-US" sz="2400" dirty="0" err="1" smtClean="0">
                <a:latin typeface="Berlin Sans FB" pitchFamily="34" charset="0"/>
              </a:rPr>
              <a:t>perilaku</a:t>
            </a:r>
            <a:r>
              <a:rPr lang="en-US" sz="2400" dirty="0" smtClean="0">
                <a:latin typeface="Berlin Sans FB" pitchFamily="34" charset="0"/>
              </a:rPr>
              <a:t> </a:t>
            </a:r>
            <a:r>
              <a:rPr lang="en-US" sz="2400" dirty="0" err="1" smtClean="0">
                <a:latin typeface="Berlin Sans FB" pitchFamily="34" charset="0"/>
              </a:rPr>
              <a:t>dan</a:t>
            </a:r>
            <a:r>
              <a:rPr lang="en-US" sz="2400" dirty="0" smtClean="0">
                <a:latin typeface="Berlin Sans FB" pitchFamily="34" charset="0"/>
              </a:rPr>
              <a:t> </a:t>
            </a:r>
            <a:r>
              <a:rPr lang="en-US" sz="2400" dirty="0" err="1" smtClean="0">
                <a:latin typeface="Berlin Sans FB" pitchFamily="34" charset="0"/>
              </a:rPr>
              <a:t>sikap</a:t>
            </a:r>
            <a:r>
              <a:rPr lang="en-US" sz="2400" dirty="0" smtClean="0">
                <a:latin typeface="Berlin Sans FB" pitchFamily="34" charset="0"/>
              </a:rPr>
              <a:t> yang </a:t>
            </a:r>
            <a:r>
              <a:rPr lang="en-US" sz="2400" dirty="0" err="1" smtClean="0">
                <a:latin typeface="Berlin Sans FB" pitchFamily="34" charset="0"/>
              </a:rPr>
              <a:t>sesuai</a:t>
            </a:r>
            <a:r>
              <a:rPr lang="en-US" sz="2400" dirty="0" smtClean="0">
                <a:latin typeface="Berlin Sans FB" pitchFamily="34" charset="0"/>
              </a:rPr>
              <a:t> </a:t>
            </a:r>
            <a:r>
              <a:rPr lang="en-US" sz="2400" dirty="0" err="1" smtClean="0">
                <a:latin typeface="Berlin Sans FB" pitchFamily="34" charset="0"/>
              </a:rPr>
              <a:t>norma</a:t>
            </a:r>
            <a:r>
              <a:rPr lang="en-US" sz="2400" dirty="0" smtClean="0">
                <a:latin typeface="Berlin Sans FB" pitchFamily="34" charset="0"/>
              </a:rPr>
              <a:t> agama </a:t>
            </a:r>
            <a:r>
              <a:rPr lang="en-US" sz="2400" dirty="0" err="1" smtClean="0">
                <a:latin typeface="Berlin Sans FB" pitchFamily="34" charset="0"/>
              </a:rPr>
              <a:t>dan</a:t>
            </a:r>
            <a:r>
              <a:rPr lang="en-US" sz="2400" dirty="0" smtClean="0">
                <a:latin typeface="Berlin Sans FB" pitchFamily="34" charset="0"/>
              </a:rPr>
              <a:t> </a:t>
            </a:r>
            <a:r>
              <a:rPr lang="en-US" sz="2400" dirty="0" err="1" smtClean="0">
                <a:latin typeface="Berlin Sans FB" pitchFamily="34" charset="0"/>
              </a:rPr>
              <a:t>sosial</a:t>
            </a:r>
            <a:endParaRPr lang="en-US" sz="2400" dirty="0">
              <a:latin typeface="Berlin Sans FB" pitchFamily="34" charset="0"/>
            </a:endParaRPr>
          </a:p>
        </p:txBody>
      </p:sp>
      <p:sp>
        <p:nvSpPr>
          <p:cNvPr id="3" name="Curved Right Arrow 2"/>
          <p:cNvSpPr/>
          <p:nvPr/>
        </p:nvSpPr>
        <p:spPr>
          <a:xfrm rot="2651416">
            <a:off x="1196434" y="3893061"/>
            <a:ext cx="441875" cy="846627"/>
          </a:xfrm>
          <a:prstGeom prst="curv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latin typeface="Berlin Sans FB" pitchFamily="34" charset="0"/>
            </a:endParaRPr>
          </a:p>
        </p:txBody>
      </p:sp>
      <p:sp>
        <p:nvSpPr>
          <p:cNvPr id="4" name="TextBox 3"/>
          <p:cNvSpPr txBox="1"/>
          <p:nvPr/>
        </p:nvSpPr>
        <p:spPr>
          <a:xfrm>
            <a:off x="394768" y="3535677"/>
            <a:ext cx="1510350" cy="646331"/>
          </a:xfrm>
          <a:prstGeom prst="rect">
            <a:avLst/>
          </a:prstGeom>
          <a:noFill/>
        </p:spPr>
        <p:txBody>
          <a:bodyPr wrap="none" rtlCol="0">
            <a:spAutoFit/>
          </a:bodyPr>
          <a:lstStyle/>
          <a:p>
            <a:r>
              <a:rPr lang="en-US" dirty="0" err="1" smtClean="0">
                <a:latin typeface="Berlin Sans FB" pitchFamily="34" charset="0"/>
              </a:rPr>
              <a:t>Umpan</a:t>
            </a:r>
            <a:r>
              <a:rPr lang="en-US" dirty="0" smtClean="0">
                <a:latin typeface="Berlin Sans FB" pitchFamily="34" charset="0"/>
              </a:rPr>
              <a:t> </a:t>
            </a:r>
            <a:r>
              <a:rPr lang="en-US" dirty="0" err="1" smtClean="0">
                <a:latin typeface="Berlin Sans FB" pitchFamily="34" charset="0"/>
              </a:rPr>
              <a:t>balik</a:t>
            </a:r>
            <a:r>
              <a:rPr lang="en-US" dirty="0" smtClean="0">
                <a:latin typeface="Berlin Sans FB" pitchFamily="34" charset="0"/>
              </a:rPr>
              <a:t> </a:t>
            </a:r>
            <a:br>
              <a:rPr lang="en-US" dirty="0" smtClean="0">
                <a:latin typeface="Berlin Sans FB" pitchFamily="34" charset="0"/>
              </a:rPr>
            </a:br>
            <a:r>
              <a:rPr lang="en-US" dirty="0" err="1" smtClean="0">
                <a:latin typeface="Berlin Sans FB" pitchFamily="34" charset="0"/>
              </a:rPr>
              <a:t>langsung</a:t>
            </a:r>
            <a:endParaRPr lang="en-US" dirty="0">
              <a:latin typeface="Berlin Sans FB" pitchFamily="34" charset="0"/>
            </a:endParaRPr>
          </a:p>
        </p:txBody>
      </p:sp>
      <p:sp>
        <p:nvSpPr>
          <p:cNvPr id="11" name="TextBox 10"/>
          <p:cNvSpPr txBox="1"/>
          <p:nvPr/>
        </p:nvSpPr>
        <p:spPr>
          <a:xfrm>
            <a:off x="2027833" y="2700242"/>
            <a:ext cx="1223412" cy="369332"/>
          </a:xfrm>
          <a:prstGeom prst="rect">
            <a:avLst/>
          </a:prstGeom>
          <a:noFill/>
        </p:spPr>
        <p:txBody>
          <a:bodyPr wrap="none" rtlCol="0">
            <a:spAutoFit/>
          </a:bodyPr>
          <a:lstStyle/>
          <a:p>
            <a:r>
              <a:rPr lang="en-US" dirty="0" smtClean="0">
                <a:latin typeface="Berlin Sans FB" pitchFamily="34" charset="0"/>
              </a:rPr>
              <a:t>Monitoring</a:t>
            </a:r>
            <a:endParaRPr lang="en-US" dirty="0">
              <a:latin typeface="Berlin Sans FB" pitchFamily="34" charset="0"/>
            </a:endParaRPr>
          </a:p>
        </p:txBody>
      </p:sp>
      <p:sp>
        <p:nvSpPr>
          <p:cNvPr id="10" name="Title 1"/>
          <p:cNvSpPr>
            <a:spLocks noGrp="1"/>
          </p:cNvSpPr>
          <p:nvPr>
            <p:ph type="title"/>
          </p:nvPr>
        </p:nvSpPr>
        <p:spPr>
          <a:xfrm>
            <a:off x="0" y="6616"/>
            <a:ext cx="9144000" cy="623996"/>
          </a:xfrm>
          <a:solidFill>
            <a:schemeClr val="accent6">
              <a:lumMod val="20000"/>
              <a:lumOff val="80000"/>
            </a:schemeClr>
          </a:solidFill>
        </p:spPr>
        <p:txBody>
          <a:bodyPr>
            <a:noAutofit/>
          </a:bodyPr>
          <a:lstStyle/>
          <a:p>
            <a:r>
              <a:rPr lang="id-ID" sz="3700" b="1" dirty="0" smtClean="0">
                <a:latin typeface="Berlin Sans FB" pitchFamily="34" charset="0"/>
              </a:rPr>
              <a:t>TAHAPAN PENILAIAN SIKAP</a:t>
            </a:r>
            <a:endParaRPr lang="id-ID" sz="3700" b="1" dirty="0">
              <a:latin typeface="Berlin Sans FB" pitchFamily="34" charset="0"/>
            </a:endParaRPr>
          </a:p>
        </p:txBody>
      </p:sp>
    </p:spTree>
    <p:extLst>
      <p:ext uri="{BB962C8B-B14F-4D97-AF65-F5344CB8AC3E}">
        <p14:creationId xmlns:p14="http://schemas.microsoft.com/office/powerpoint/2010/main" xmlns="" val="2992362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1984" y="150422"/>
            <a:ext cx="7200800" cy="632103"/>
          </a:xfrm>
          <a:prstGeom prst="rect">
            <a:avLst/>
          </a:prstGeom>
          <a:noFill/>
        </p:spPr>
        <p:txBody>
          <a:bodyPr wrap="square" lIns="77349" tIns="38675" rIns="77349" bIns="38675" rtlCol="0">
            <a:spAutoFit/>
          </a:bodyPr>
          <a:lstStyle>
            <a:defPPr>
              <a:defRPr lang="id-ID"/>
            </a:defPPr>
            <a:lvl1pPr>
              <a:defRPr sz="4100" b="1">
                <a:solidFill>
                  <a:srgbClr val="3382CE"/>
                </a:solidFill>
                <a:latin typeface="Century Gothic"/>
                <a:cs typeface="Century Gothic"/>
              </a:defRPr>
            </a:lvl1pPr>
          </a:lstStyle>
          <a:p>
            <a:r>
              <a:rPr lang="en-US" sz="3600" dirty="0" err="1" smtClean="0">
                <a:solidFill>
                  <a:srgbClr val="000099"/>
                </a:solidFill>
                <a:latin typeface="Avenir Next" charset="0"/>
                <a:ea typeface="Avenir Next" charset="0"/>
                <a:cs typeface="Avenir Next" charset="0"/>
              </a:rPr>
              <a:t>Skema</a:t>
            </a:r>
            <a:r>
              <a:rPr lang="en-US" sz="3600" dirty="0" smtClean="0">
                <a:solidFill>
                  <a:srgbClr val="000099"/>
                </a:solidFill>
                <a:latin typeface="Avenir Next" charset="0"/>
                <a:ea typeface="Avenir Next" charset="0"/>
                <a:cs typeface="Avenir Next" charset="0"/>
              </a:rPr>
              <a:t> </a:t>
            </a:r>
            <a:r>
              <a:rPr lang="en-US" sz="3600" dirty="0" err="1" smtClean="0">
                <a:solidFill>
                  <a:srgbClr val="000099"/>
                </a:solidFill>
                <a:latin typeface="Avenir Next" charset="0"/>
                <a:ea typeface="Avenir Next" charset="0"/>
                <a:cs typeface="Avenir Next" charset="0"/>
              </a:rPr>
              <a:t>Penilaian</a:t>
            </a:r>
            <a:r>
              <a:rPr lang="en-US" sz="3600" dirty="0" smtClean="0">
                <a:solidFill>
                  <a:srgbClr val="000099"/>
                </a:solidFill>
                <a:latin typeface="Avenir Next" charset="0"/>
                <a:ea typeface="Avenir Next" charset="0"/>
                <a:cs typeface="Avenir Next" charset="0"/>
              </a:rPr>
              <a:t> </a:t>
            </a:r>
            <a:r>
              <a:rPr lang="en-US" sz="3600" dirty="0" err="1" smtClean="0">
                <a:solidFill>
                  <a:srgbClr val="000099"/>
                </a:solidFill>
                <a:latin typeface="Avenir Next" charset="0"/>
                <a:ea typeface="Avenir Next" charset="0"/>
                <a:cs typeface="Avenir Next" charset="0"/>
              </a:rPr>
              <a:t>Sikap</a:t>
            </a:r>
            <a:endParaRPr lang="id-ID" sz="3600" dirty="0">
              <a:solidFill>
                <a:srgbClr val="000099"/>
              </a:solidFill>
              <a:latin typeface="Avenir Next" charset="0"/>
              <a:ea typeface="Avenir Next" charset="0"/>
              <a:cs typeface="Avenir Next" charset="0"/>
            </a:endParaRPr>
          </a:p>
        </p:txBody>
      </p:sp>
      <p:graphicFrame>
        <p:nvGraphicFramePr>
          <p:cNvPr id="4" name="Diagram 3"/>
          <p:cNvGraphicFramePr/>
          <p:nvPr>
            <p:extLst>
              <p:ext uri="{D42A27DB-BD31-4B8C-83A1-F6EECF244321}">
                <p14:modId xmlns:p14="http://schemas.microsoft.com/office/powerpoint/2010/main" xmlns="" val="1238323658"/>
              </p:ext>
            </p:extLst>
          </p:nvPr>
        </p:nvGraphicFramePr>
        <p:xfrm>
          <a:off x="555585" y="1059675"/>
          <a:ext cx="521834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6085794" y="1923394"/>
            <a:ext cx="2401103" cy="719799"/>
          </a:xfrm>
          <a:prstGeom prst="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nSpc>
                <a:spcPts val="2000"/>
              </a:lnSpc>
            </a:pPr>
            <a:r>
              <a:rPr lang="en-US" sz="2000" dirty="0" err="1" smtClean="0">
                <a:latin typeface="Agency FB" pitchFamily="34" charset="0"/>
              </a:rPr>
              <a:t>Dilaksanakan</a:t>
            </a:r>
            <a:r>
              <a:rPr lang="en-US" sz="2000" dirty="0" smtClean="0">
                <a:latin typeface="Agency FB" pitchFamily="34" charset="0"/>
              </a:rPr>
              <a:t> </a:t>
            </a:r>
            <a:r>
              <a:rPr lang="en-US" sz="2000" dirty="0" err="1" smtClean="0">
                <a:latin typeface="Agency FB" pitchFamily="34" charset="0"/>
              </a:rPr>
              <a:t>selama</a:t>
            </a:r>
            <a:r>
              <a:rPr lang="en-US" sz="2000" dirty="0" smtClean="0">
                <a:latin typeface="Agency FB" pitchFamily="34" charset="0"/>
              </a:rPr>
              <a:t> </a:t>
            </a:r>
            <a:r>
              <a:rPr lang="en-US" sz="2000" dirty="0" err="1" smtClean="0">
                <a:latin typeface="Agency FB" pitchFamily="34" charset="0"/>
              </a:rPr>
              <a:t>proses</a:t>
            </a:r>
            <a:r>
              <a:rPr lang="en-US" sz="2000" dirty="0" smtClean="0">
                <a:latin typeface="Agency FB" pitchFamily="34" charset="0"/>
              </a:rPr>
              <a:t> </a:t>
            </a:r>
            <a:r>
              <a:rPr lang="en-US" sz="2000" dirty="0" err="1" smtClean="0">
                <a:latin typeface="Agency FB" pitchFamily="34" charset="0"/>
              </a:rPr>
              <a:t>dan</a:t>
            </a:r>
            <a:r>
              <a:rPr lang="en-US" sz="2000" dirty="0" smtClean="0">
                <a:latin typeface="Agency FB" pitchFamily="34" charset="0"/>
              </a:rPr>
              <a:t> </a:t>
            </a:r>
            <a:r>
              <a:rPr lang="en-US" sz="2000" dirty="0" err="1" smtClean="0">
                <a:latin typeface="Agency FB" pitchFamily="34" charset="0"/>
              </a:rPr>
              <a:t>di</a:t>
            </a:r>
            <a:r>
              <a:rPr lang="en-US" sz="2000" dirty="0" smtClean="0">
                <a:latin typeface="Agency FB" pitchFamily="34" charset="0"/>
              </a:rPr>
              <a:t> </a:t>
            </a:r>
            <a:r>
              <a:rPr lang="en-US" sz="2000" dirty="0" err="1" smtClean="0">
                <a:latin typeface="Agency FB" pitchFamily="34" charset="0"/>
              </a:rPr>
              <a:t>luar</a:t>
            </a:r>
            <a:r>
              <a:rPr lang="en-US" sz="2000" dirty="0" smtClean="0">
                <a:latin typeface="Agency FB" pitchFamily="34" charset="0"/>
              </a:rPr>
              <a:t> </a:t>
            </a:r>
            <a:r>
              <a:rPr lang="en-US" sz="2000" dirty="0" err="1" smtClean="0">
                <a:latin typeface="Agency FB" pitchFamily="34" charset="0"/>
              </a:rPr>
              <a:t>pembel</a:t>
            </a:r>
            <a:r>
              <a:rPr lang="en-US" sz="2000" dirty="0" smtClean="0">
                <a:latin typeface="Agency FB" pitchFamily="34" charset="0"/>
              </a:rPr>
              <a:t>.</a:t>
            </a:r>
            <a:endParaRPr lang="en-US" sz="2000" dirty="0">
              <a:latin typeface="Agency FB" pitchFamily="34" charset="0"/>
            </a:endParaRPr>
          </a:p>
        </p:txBody>
      </p:sp>
      <p:sp>
        <p:nvSpPr>
          <p:cNvPr id="19" name="Rectangle 18"/>
          <p:cNvSpPr/>
          <p:nvPr/>
        </p:nvSpPr>
        <p:spPr>
          <a:xfrm>
            <a:off x="6085794" y="2774732"/>
            <a:ext cx="2401103" cy="1277007"/>
          </a:xfrm>
          <a:prstGeom prst="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sz="2000" dirty="0" err="1" smtClean="0">
                <a:latin typeface="Agency FB" pitchFamily="34" charset="0"/>
              </a:rPr>
              <a:t>Dilaksanakan</a:t>
            </a:r>
            <a:r>
              <a:rPr lang="en-US" sz="2000" dirty="0" smtClean="0">
                <a:latin typeface="Agency FB" pitchFamily="34" charset="0"/>
              </a:rPr>
              <a:t> di </a:t>
            </a:r>
            <a:r>
              <a:rPr lang="en-US" sz="2000" dirty="0" err="1" smtClean="0">
                <a:latin typeface="Agency FB" pitchFamily="34" charset="0"/>
              </a:rPr>
              <a:t>luar</a:t>
            </a:r>
            <a:r>
              <a:rPr lang="en-US" sz="2000" dirty="0" smtClean="0">
                <a:latin typeface="Agency FB" pitchFamily="34" charset="0"/>
              </a:rPr>
              <a:t> jam </a:t>
            </a:r>
            <a:r>
              <a:rPr lang="en-US" sz="2000" dirty="0" err="1" smtClean="0">
                <a:latin typeface="Agency FB" pitchFamily="34" charset="0"/>
              </a:rPr>
              <a:t>belajar</a:t>
            </a:r>
            <a:r>
              <a:rPr lang="en-US" sz="2000" dirty="0" smtClean="0">
                <a:latin typeface="Agency FB" pitchFamily="34" charset="0"/>
              </a:rPr>
              <a:t>, </a:t>
            </a:r>
            <a:r>
              <a:rPr lang="en-US" sz="2000" dirty="0" err="1" smtClean="0">
                <a:latin typeface="Agency FB" pitchFamily="34" charset="0"/>
              </a:rPr>
              <a:t>secara</a:t>
            </a:r>
            <a:r>
              <a:rPr lang="en-US" sz="2000" dirty="0" smtClean="0">
                <a:latin typeface="Agency FB" pitchFamily="34" charset="0"/>
              </a:rPr>
              <a:t> </a:t>
            </a:r>
            <a:r>
              <a:rPr lang="en-US" sz="2000" dirty="0" err="1" smtClean="0">
                <a:latin typeface="Agency FB" pitchFamily="34" charset="0"/>
              </a:rPr>
              <a:t>langsung</a:t>
            </a:r>
            <a:r>
              <a:rPr lang="en-US" sz="2000" dirty="0" smtClean="0">
                <a:latin typeface="Agency FB" pitchFamily="34" charset="0"/>
              </a:rPr>
              <a:t> </a:t>
            </a:r>
            <a:r>
              <a:rPr lang="en-US" sz="2000" dirty="0" err="1" smtClean="0">
                <a:latin typeface="Agency FB" pitchFamily="34" charset="0"/>
              </a:rPr>
              <a:t>maupun</a:t>
            </a:r>
            <a:r>
              <a:rPr lang="en-US" sz="2000" dirty="0" smtClean="0">
                <a:latin typeface="Agency FB" pitchFamily="34" charset="0"/>
              </a:rPr>
              <a:t> </a:t>
            </a:r>
            <a:r>
              <a:rPr lang="en-US" sz="2000" dirty="0" err="1" smtClean="0">
                <a:latin typeface="Agency FB" pitchFamily="34" charset="0"/>
              </a:rPr>
              <a:t>laporan</a:t>
            </a:r>
            <a:r>
              <a:rPr lang="en-US" sz="2000" dirty="0" smtClean="0">
                <a:latin typeface="Agency FB" pitchFamily="34" charset="0"/>
              </a:rPr>
              <a:t> yang valid</a:t>
            </a:r>
            <a:endParaRPr lang="en-US" sz="2000" dirty="0">
              <a:latin typeface="Agency FB" pitchFamily="34" charset="0"/>
            </a:endParaRPr>
          </a:p>
        </p:txBody>
      </p:sp>
      <p:sp>
        <p:nvSpPr>
          <p:cNvPr id="20" name="Rectangle 19"/>
          <p:cNvSpPr/>
          <p:nvPr/>
        </p:nvSpPr>
        <p:spPr>
          <a:xfrm>
            <a:off x="6085794" y="4220309"/>
            <a:ext cx="2401103" cy="1336210"/>
          </a:xfrm>
          <a:prstGeom prst="rect">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r>
              <a:rPr lang="en-US" sz="2000" dirty="0" err="1" smtClean="0">
                <a:latin typeface="Agency FB" pitchFamily="34" charset="0"/>
              </a:rPr>
              <a:t>Dilaksanakan</a:t>
            </a:r>
            <a:r>
              <a:rPr lang="en-US" sz="2000" dirty="0" smtClean="0">
                <a:latin typeface="Agency FB" pitchFamily="34" charset="0"/>
              </a:rPr>
              <a:t> </a:t>
            </a:r>
            <a:r>
              <a:rPr lang="en-US" sz="2000" dirty="0" err="1" smtClean="0">
                <a:latin typeface="Agency FB" pitchFamily="34" charset="0"/>
              </a:rPr>
              <a:t>sekurang-kurangnya</a:t>
            </a:r>
            <a:r>
              <a:rPr lang="en-US" sz="2000" dirty="0" smtClean="0">
                <a:latin typeface="Agency FB" pitchFamily="34" charset="0"/>
              </a:rPr>
              <a:t> 1 kali </a:t>
            </a:r>
            <a:r>
              <a:rPr lang="en-US" sz="2000" dirty="0" err="1" smtClean="0">
                <a:latin typeface="Agency FB" pitchFamily="34" charset="0"/>
              </a:rPr>
              <a:t>dalam</a:t>
            </a:r>
            <a:r>
              <a:rPr lang="en-US" sz="2000" dirty="0" smtClean="0">
                <a:latin typeface="Agency FB" pitchFamily="34" charset="0"/>
              </a:rPr>
              <a:t> 1 semester</a:t>
            </a:r>
            <a:endParaRPr lang="en-US" sz="2000" dirty="0">
              <a:latin typeface="Agency FB" pitchFamily="34" charset="0"/>
            </a:endParaRPr>
          </a:p>
        </p:txBody>
      </p:sp>
      <p:sp>
        <p:nvSpPr>
          <p:cNvPr id="7" name="Right Brace 6"/>
          <p:cNvSpPr/>
          <p:nvPr/>
        </p:nvSpPr>
        <p:spPr>
          <a:xfrm>
            <a:off x="5770178" y="4414346"/>
            <a:ext cx="273275" cy="993226"/>
          </a:xfrm>
          <a:prstGeom prst="rightBrace">
            <a:avLst>
              <a:gd name="adj1" fmla="val 0"/>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chemeClr val="tx1"/>
                </a:solidFill>
              </a:ln>
            </a:endParaRPr>
          </a:p>
        </p:txBody>
      </p:sp>
      <p:sp>
        <p:nvSpPr>
          <p:cNvPr id="8" name="Right Brace 7"/>
          <p:cNvSpPr/>
          <p:nvPr/>
        </p:nvSpPr>
        <p:spPr>
          <a:xfrm>
            <a:off x="5749152" y="2927082"/>
            <a:ext cx="273275" cy="993226"/>
          </a:xfrm>
          <a:prstGeom prst="rightBrace">
            <a:avLst>
              <a:gd name="adj1" fmla="val 0"/>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chemeClr val="tx1"/>
                </a:solidFill>
              </a:ln>
            </a:endParaRPr>
          </a:p>
        </p:txBody>
      </p:sp>
      <p:cxnSp>
        <p:nvCxnSpPr>
          <p:cNvPr id="10" name="Elbow Connector 9"/>
          <p:cNvCxnSpPr/>
          <p:nvPr/>
        </p:nvCxnSpPr>
        <p:spPr>
          <a:xfrm>
            <a:off x="5722881" y="2286000"/>
            <a:ext cx="331076" cy="127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76348649"/>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solidFill>
                  <a:schemeClr val="bg1"/>
                </a:solidFill>
                <a:latin typeface="Berlin Sans FB" pitchFamily="34" charset="0"/>
              </a:rPr>
              <a:t>FORMAT OBSERVASI SIKAP</a:t>
            </a:r>
            <a:endParaRPr lang="id-ID" b="0" dirty="0">
              <a:solidFill>
                <a:schemeClr val="bg1"/>
              </a:solidFill>
              <a:latin typeface="Berlin Sans FB" pitchFamily="34" charset="0"/>
            </a:endParaRPr>
          </a:p>
        </p:txBody>
      </p:sp>
      <p:graphicFrame>
        <p:nvGraphicFramePr>
          <p:cNvPr id="4" name="Table 3"/>
          <p:cNvGraphicFramePr>
            <a:graphicFrameLocks noGrp="1"/>
          </p:cNvGraphicFramePr>
          <p:nvPr/>
        </p:nvGraphicFramePr>
        <p:xfrm>
          <a:off x="252195" y="2037847"/>
          <a:ext cx="8608025" cy="2849462"/>
        </p:xfrm>
        <a:graphic>
          <a:graphicData uri="http://schemas.openxmlformats.org/drawingml/2006/table">
            <a:tbl>
              <a:tblPr/>
              <a:tblGrid>
                <a:gridCol w="479629"/>
                <a:gridCol w="1096975"/>
                <a:gridCol w="1169059"/>
                <a:gridCol w="2480765"/>
                <a:gridCol w="1336069"/>
                <a:gridCol w="2045528"/>
              </a:tblGrid>
              <a:tr h="949089">
                <a:tc>
                  <a:txBody>
                    <a:bodyPr/>
                    <a:lstStyle/>
                    <a:p>
                      <a:pPr algn="ctr">
                        <a:lnSpc>
                          <a:spcPct val="100000"/>
                        </a:lnSpc>
                        <a:spcBef>
                          <a:spcPts val="0"/>
                        </a:spcBef>
                        <a:spcAft>
                          <a:spcPts val="0"/>
                        </a:spcAft>
                      </a:pPr>
                      <a:r>
                        <a:rPr lang="id-ID" sz="1800" b="1" dirty="0">
                          <a:solidFill>
                            <a:srgbClr val="000000"/>
                          </a:solidFill>
                          <a:latin typeface="Berlin Sans FB" pitchFamily="34" charset="0"/>
                          <a:ea typeface="Calibri"/>
                          <a:cs typeface="Times New Roman"/>
                        </a:rPr>
                        <a:t>No</a:t>
                      </a:r>
                      <a:endParaRPr lang="id-ID" sz="1800"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0"/>
                        </a:spcBef>
                        <a:spcAft>
                          <a:spcPts val="0"/>
                        </a:spcAft>
                      </a:pPr>
                      <a:r>
                        <a:rPr lang="id-ID" sz="1800" b="1" dirty="0">
                          <a:solidFill>
                            <a:srgbClr val="000000"/>
                          </a:solidFill>
                          <a:latin typeface="Berlin Sans FB" pitchFamily="34" charset="0"/>
                          <a:ea typeface="Calibri"/>
                          <a:cs typeface="Times New Roman"/>
                        </a:rPr>
                        <a:t>Tanggal</a:t>
                      </a:r>
                      <a:endParaRPr lang="id-ID" sz="1800"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0"/>
                        </a:spcBef>
                        <a:spcAft>
                          <a:spcPts val="0"/>
                        </a:spcAft>
                      </a:pPr>
                      <a:r>
                        <a:rPr lang="id-ID" sz="1800" b="1">
                          <a:solidFill>
                            <a:srgbClr val="000000"/>
                          </a:solidFill>
                          <a:latin typeface="Berlin Sans FB" pitchFamily="34" charset="0"/>
                          <a:ea typeface="Calibri"/>
                          <a:cs typeface="Times New Roman"/>
                        </a:rPr>
                        <a:t>Nama Siswa</a:t>
                      </a: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0"/>
                        </a:spcBef>
                        <a:spcAft>
                          <a:spcPts val="0"/>
                        </a:spcAft>
                      </a:pPr>
                      <a:r>
                        <a:rPr lang="id-ID" sz="1800" b="1">
                          <a:solidFill>
                            <a:srgbClr val="000000"/>
                          </a:solidFill>
                          <a:latin typeface="Berlin Sans FB" pitchFamily="34" charset="0"/>
                          <a:ea typeface="Calibri"/>
                          <a:cs typeface="Times New Roman"/>
                        </a:rPr>
                        <a:t>Catatan </a:t>
                      </a:r>
                      <a:r>
                        <a:rPr lang="en-US" sz="1800" b="1">
                          <a:solidFill>
                            <a:srgbClr val="000000"/>
                          </a:solidFill>
                          <a:latin typeface="Berlin Sans FB" pitchFamily="34" charset="0"/>
                          <a:ea typeface="Calibri"/>
                          <a:cs typeface="Times New Roman"/>
                        </a:rPr>
                        <a:t>Perilaku</a:t>
                      </a: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0"/>
                        </a:spcBef>
                        <a:spcAft>
                          <a:spcPts val="0"/>
                        </a:spcAft>
                      </a:pPr>
                      <a:r>
                        <a:rPr lang="en-US" sz="1800" b="1" dirty="0" err="1">
                          <a:solidFill>
                            <a:schemeClr val="tx1"/>
                          </a:solidFill>
                          <a:latin typeface="Berlin Sans FB" pitchFamily="34" charset="0"/>
                          <a:ea typeface="Calibri"/>
                          <a:cs typeface="Times New Roman"/>
                        </a:rPr>
                        <a:t>Butir</a:t>
                      </a:r>
                      <a:r>
                        <a:rPr lang="en-US" sz="1800" b="1" dirty="0">
                          <a:solidFill>
                            <a:schemeClr val="tx1"/>
                          </a:solidFill>
                          <a:latin typeface="Berlin Sans FB" pitchFamily="34" charset="0"/>
                          <a:ea typeface="Calibri"/>
                          <a:cs typeface="Times New Roman"/>
                        </a:rPr>
                        <a:t> </a:t>
                      </a:r>
                      <a:r>
                        <a:rPr lang="en-US" sz="1800" b="1" dirty="0" err="1">
                          <a:solidFill>
                            <a:schemeClr val="tx1"/>
                          </a:solidFill>
                          <a:latin typeface="Berlin Sans FB" pitchFamily="34" charset="0"/>
                          <a:ea typeface="Calibri"/>
                          <a:cs typeface="Times New Roman"/>
                        </a:rPr>
                        <a:t>Sikap</a:t>
                      </a:r>
                      <a:endParaRPr lang="id-ID" sz="1800" dirty="0">
                        <a:solidFill>
                          <a:schemeClr val="tx1"/>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0"/>
                        </a:spcBef>
                        <a:spcAft>
                          <a:spcPts val="0"/>
                        </a:spcAft>
                      </a:pPr>
                      <a:r>
                        <a:rPr lang="id-ID" sz="1800" b="1" dirty="0" smtClean="0">
                          <a:solidFill>
                            <a:srgbClr val="000000"/>
                          </a:solidFill>
                          <a:latin typeface="Berlin Sans FB" pitchFamily="34" charset="0"/>
                          <a:ea typeface="Calibri"/>
                          <a:cs typeface="Times New Roman"/>
                        </a:rPr>
                        <a:t>Tindak lanjut</a:t>
                      </a:r>
                      <a:endParaRPr lang="id-ID" sz="1800" b="1"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76741">
                <a:tc>
                  <a:txBody>
                    <a:bodyPr/>
                    <a:lstStyle/>
                    <a:p>
                      <a:pPr algn="ctr">
                        <a:lnSpc>
                          <a:spcPct val="100000"/>
                        </a:lnSpc>
                        <a:spcBef>
                          <a:spcPts val="0"/>
                        </a:spcBef>
                        <a:spcAft>
                          <a:spcPts val="0"/>
                        </a:spcAft>
                      </a:pPr>
                      <a:r>
                        <a:rPr lang="id-ID" sz="1800">
                          <a:solidFill>
                            <a:srgbClr val="000000"/>
                          </a:solidFill>
                          <a:latin typeface="Berlin Sans FB" pitchFamily="34" charset="0"/>
                          <a:ea typeface="Calibri"/>
                          <a:cs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544">
                <a:tc>
                  <a:txBody>
                    <a:bodyPr/>
                    <a:lstStyle/>
                    <a:p>
                      <a:pPr algn="ctr">
                        <a:lnSpc>
                          <a:spcPct val="100000"/>
                        </a:lnSpc>
                        <a:spcBef>
                          <a:spcPts val="0"/>
                        </a:spcBef>
                        <a:spcAft>
                          <a:spcPts val="0"/>
                        </a:spcAft>
                      </a:pPr>
                      <a:r>
                        <a:rPr lang="id-ID" sz="1800">
                          <a:solidFill>
                            <a:srgbClr val="000000"/>
                          </a:solidFill>
                          <a:latin typeface="Berlin Sans FB" pitchFamily="34" charset="0"/>
                          <a:ea typeface="Calibri"/>
                          <a:cs typeface="Times New Roman"/>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544">
                <a:tc>
                  <a:txBody>
                    <a:bodyPr/>
                    <a:lstStyle/>
                    <a:p>
                      <a:pPr algn="ctr">
                        <a:lnSpc>
                          <a:spcPct val="100000"/>
                        </a:lnSpc>
                        <a:spcBef>
                          <a:spcPts val="0"/>
                        </a:spcBef>
                        <a:spcAft>
                          <a:spcPts val="0"/>
                        </a:spcAft>
                      </a:pPr>
                      <a:r>
                        <a:rPr lang="id-ID" sz="1800">
                          <a:solidFill>
                            <a:srgbClr val="000000"/>
                          </a:solidFill>
                          <a:latin typeface="Berlin Sans FB" pitchFamily="34" charset="0"/>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544">
                <a:tc>
                  <a:txBody>
                    <a:bodyPr/>
                    <a:lstStyle/>
                    <a:p>
                      <a:pPr algn="ctr">
                        <a:lnSpc>
                          <a:spcPct val="100000"/>
                        </a:lnSpc>
                        <a:spcBef>
                          <a:spcPts val="0"/>
                        </a:spcBef>
                        <a:spcAft>
                          <a:spcPts val="0"/>
                        </a:spcAft>
                      </a:pPr>
                      <a:r>
                        <a:rPr lang="id-ID" sz="1800">
                          <a:solidFill>
                            <a:srgbClr val="000000"/>
                          </a:solidFill>
                          <a:latin typeface="Berlin Sans FB" pitchFamily="34" charset="0"/>
                          <a:ea typeface="Calibri"/>
                          <a:cs typeface="Times New Roman"/>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583325" y="5682429"/>
            <a:ext cx="5912069" cy="923330"/>
          </a:xfrm>
          <a:prstGeom prst="rect">
            <a:avLst/>
          </a:prstGeom>
          <a:noFill/>
        </p:spPr>
        <p:txBody>
          <a:bodyPr wrap="square" rtlCol="0">
            <a:spAutoFit/>
          </a:bodyPr>
          <a:lstStyle/>
          <a:p>
            <a:pPr marL="268288" indent="-268288"/>
            <a:r>
              <a:rPr lang="id-ID" u="sng" dirty="0" smtClean="0">
                <a:latin typeface="Agency FB" pitchFamily="34" charset="0"/>
              </a:rPr>
              <a:t>Catatan:</a:t>
            </a:r>
          </a:p>
          <a:p>
            <a:pPr marL="268288" indent="-268288">
              <a:buFont typeface="+mj-lt"/>
              <a:buAutoNum type="arabicPeriod"/>
            </a:pPr>
            <a:r>
              <a:rPr lang="id-ID" dirty="0" smtClean="0">
                <a:latin typeface="Agency FB" pitchFamily="34" charset="0"/>
              </a:rPr>
              <a:t>Format Observasi Sikap diatas bisa dikembangkan sesuai kebutuhan</a:t>
            </a:r>
          </a:p>
          <a:p>
            <a:pPr marL="268288" indent="-268288">
              <a:buFont typeface="+mj-lt"/>
              <a:buAutoNum type="arabicPeriod"/>
            </a:pPr>
            <a:r>
              <a:rPr lang="id-ID" dirty="0" smtClean="0">
                <a:latin typeface="Agency FB" pitchFamily="34" charset="0"/>
              </a:rPr>
              <a:t>Satu Form digunakan  untuk satu kelas</a:t>
            </a:r>
            <a:endParaRPr lang="id-ID" dirty="0">
              <a:latin typeface="Agency FB"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73268" y="312003"/>
            <a:ext cx="8397766"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4000" b="1" dirty="0" smtClean="0">
                <a:ln w="11430"/>
                <a:solidFill>
                  <a:schemeClr val="bg1"/>
                </a:solidFill>
                <a:latin typeface="Berlin Sans FB Demi" pitchFamily="34" charset="0"/>
                <a:cs typeface="Calibri" pitchFamily="34" charset="0"/>
              </a:rPr>
              <a:t>PENILAIAN SIKAP</a:t>
            </a:r>
            <a:endParaRPr lang="id-ID" sz="4000" b="1" dirty="0">
              <a:ln w="11430"/>
              <a:solidFill>
                <a:schemeClr val="bg1"/>
              </a:solidFill>
              <a:latin typeface="Berlin Sans FB Demi" pitchFamily="34" charset="0"/>
              <a:cs typeface="Calibri" pitchFamily="34" charset="0"/>
            </a:endParaRPr>
          </a:p>
        </p:txBody>
      </p:sp>
      <p:grpSp>
        <p:nvGrpSpPr>
          <p:cNvPr id="2" name="Group 13"/>
          <p:cNvGrpSpPr/>
          <p:nvPr/>
        </p:nvGrpSpPr>
        <p:grpSpPr>
          <a:xfrm>
            <a:off x="380714" y="2805185"/>
            <a:ext cx="8382000" cy="2438400"/>
            <a:chOff x="380714" y="2805185"/>
            <a:chExt cx="8382000" cy="2438400"/>
          </a:xfrm>
        </p:grpSpPr>
        <p:sp>
          <p:nvSpPr>
            <p:cNvPr id="4" name="Rounded Rectangle 3"/>
            <p:cNvSpPr/>
            <p:nvPr/>
          </p:nvSpPr>
          <p:spPr>
            <a:xfrm>
              <a:off x="380714" y="3343701"/>
              <a:ext cx="1409700" cy="1371600"/>
            </a:xfrm>
            <a:prstGeom prst="roundRect">
              <a:avLst/>
            </a:prstGeom>
            <a:solidFill>
              <a:srgbClr val="0000CC"/>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id-ID" b="1" dirty="0" smtClean="0">
                  <a:latin typeface="Berlin Sans FB" pitchFamily="34" charset="0"/>
                </a:rPr>
                <a:t>Penilaian SIKAP</a:t>
              </a:r>
              <a:endParaRPr lang="id-ID" b="1" dirty="0">
                <a:latin typeface="Berlin Sans FB" pitchFamily="34" charset="0"/>
              </a:endParaRPr>
            </a:p>
          </p:txBody>
        </p:sp>
        <p:sp>
          <p:nvSpPr>
            <p:cNvPr id="6" name="Rounded Rectangle 5"/>
            <p:cNvSpPr/>
            <p:nvPr/>
          </p:nvSpPr>
          <p:spPr>
            <a:xfrm>
              <a:off x="2285714" y="2824235"/>
              <a:ext cx="1409700" cy="1028700"/>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id-ID" b="1" dirty="0" smtClean="0">
                  <a:latin typeface="Berlin Sans FB" pitchFamily="34" charset="0"/>
                </a:rPr>
                <a:t>Perilaku spesifik</a:t>
              </a:r>
              <a:endParaRPr lang="id-ID" b="1" dirty="0">
                <a:latin typeface="Berlin Sans FB" pitchFamily="34" charset="0"/>
              </a:endParaRPr>
            </a:p>
          </p:txBody>
        </p:sp>
        <p:sp>
          <p:nvSpPr>
            <p:cNvPr id="8" name="Rounded Rectangle 7"/>
            <p:cNvSpPr/>
            <p:nvPr/>
          </p:nvSpPr>
          <p:spPr>
            <a:xfrm>
              <a:off x="2285714" y="4214885"/>
              <a:ext cx="1409700" cy="1028700"/>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id-ID" b="1" dirty="0" smtClean="0">
                  <a:latin typeface="Berlin Sans FB" pitchFamily="34" charset="0"/>
                </a:rPr>
                <a:t>Perilaku umum</a:t>
              </a:r>
              <a:endParaRPr lang="id-ID" b="1" dirty="0">
                <a:latin typeface="Berlin Sans FB" pitchFamily="34" charset="0"/>
              </a:endParaRPr>
            </a:p>
          </p:txBody>
        </p:sp>
        <p:sp>
          <p:nvSpPr>
            <p:cNvPr id="9" name="Rounded Rectangle 8"/>
            <p:cNvSpPr/>
            <p:nvPr/>
          </p:nvSpPr>
          <p:spPr>
            <a:xfrm>
              <a:off x="4133564" y="2805185"/>
              <a:ext cx="1409700" cy="1028700"/>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marL="171450" indent="-171450">
                <a:buFont typeface="Arial" pitchFamily="34" charset="0"/>
                <a:buChar char="•"/>
              </a:pPr>
              <a:r>
                <a:rPr lang="id-ID" b="1" dirty="0" smtClean="0">
                  <a:latin typeface="Berlin Sans FB" pitchFamily="34" charset="0"/>
                </a:rPr>
                <a:t>Agama</a:t>
              </a:r>
            </a:p>
            <a:p>
              <a:pPr marL="171450" indent="-171450">
                <a:buFont typeface="Arial" pitchFamily="34" charset="0"/>
                <a:buChar char="•"/>
              </a:pPr>
              <a:r>
                <a:rPr lang="id-ID" b="1" dirty="0" smtClean="0">
                  <a:latin typeface="Berlin Sans FB" pitchFamily="34" charset="0"/>
                </a:rPr>
                <a:t>PPKn</a:t>
              </a:r>
              <a:endParaRPr lang="id-ID" b="1" dirty="0">
                <a:latin typeface="Berlin Sans FB" pitchFamily="34" charset="0"/>
              </a:endParaRPr>
            </a:p>
          </p:txBody>
        </p:sp>
        <p:sp>
          <p:nvSpPr>
            <p:cNvPr id="10" name="Rounded Rectangle 9"/>
            <p:cNvSpPr/>
            <p:nvPr/>
          </p:nvSpPr>
          <p:spPr>
            <a:xfrm>
              <a:off x="4133564" y="4195835"/>
              <a:ext cx="1409700" cy="1028700"/>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marL="95250"/>
              <a:r>
                <a:rPr lang="id-ID" b="1" dirty="0" smtClean="0">
                  <a:latin typeface="Berlin Sans FB" pitchFamily="34" charset="0"/>
                </a:rPr>
                <a:t>Semua MP</a:t>
              </a:r>
            </a:p>
            <a:p>
              <a:pPr marL="95250"/>
              <a:r>
                <a:rPr lang="id-ID" sz="1100" b="1" dirty="0" smtClean="0">
                  <a:latin typeface="Berlin Sans FB" pitchFamily="34" charset="0"/>
                </a:rPr>
                <a:t>(kecuali  diatas)</a:t>
              </a:r>
              <a:endParaRPr lang="id-ID" sz="1100" b="1" dirty="0">
                <a:latin typeface="Berlin Sans FB" pitchFamily="34" charset="0"/>
              </a:endParaRPr>
            </a:p>
          </p:txBody>
        </p:sp>
        <p:sp>
          <p:nvSpPr>
            <p:cNvPr id="12" name="Rounded Rectangle 11"/>
            <p:cNvSpPr/>
            <p:nvPr/>
          </p:nvSpPr>
          <p:spPr>
            <a:xfrm>
              <a:off x="6343364" y="2805185"/>
              <a:ext cx="2419350" cy="2438400"/>
            </a:xfrm>
            <a:prstGeom prst="roundRect">
              <a:avLst/>
            </a:prstGeom>
            <a:solidFill>
              <a:srgbClr val="00FF99"/>
            </a:solidFill>
          </p:spPr>
          <p:style>
            <a:lnRef idx="0">
              <a:schemeClr val="accent6"/>
            </a:lnRef>
            <a:fillRef idx="3">
              <a:schemeClr val="accent6"/>
            </a:fillRef>
            <a:effectRef idx="3">
              <a:schemeClr val="accent6"/>
            </a:effectRef>
            <a:fontRef idx="minor">
              <a:schemeClr val="lt1"/>
            </a:fontRef>
          </p:style>
          <p:txBody>
            <a:bodyPr rtlCol="0" anchor="ctr"/>
            <a:lstStyle/>
            <a:p>
              <a:pPr marL="171450" indent="-171450">
                <a:lnSpc>
                  <a:spcPts val="2500"/>
                </a:lnSpc>
                <a:buFont typeface="Arial" pitchFamily="34" charset="0"/>
                <a:buChar char="•"/>
              </a:pPr>
              <a:r>
                <a:rPr lang="id-ID" b="1" dirty="0" smtClean="0">
                  <a:solidFill>
                    <a:schemeClr val="tx1"/>
                  </a:solidFill>
                  <a:latin typeface="Berlin Sans FB" pitchFamily="34" charset="0"/>
                </a:rPr>
                <a:t>Menerima</a:t>
              </a:r>
            </a:p>
            <a:p>
              <a:pPr marL="171450" indent="-171450">
                <a:lnSpc>
                  <a:spcPts val="2500"/>
                </a:lnSpc>
                <a:buFont typeface="Arial" pitchFamily="34" charset="0"/>
                <a:buChar char="•"/>
              </a:pPr>
              <a:r>
                <a:rPr lang="id-ID" b="1" dirty="0" smtClean="0">
                  <a:solidFill>
                    <a:schemeClr val="tx1"/>
                  </a:solidFill>
                  <a:latin typeface="Berlin Sans FB" pitchFamily="34" charset="0"/>
                </a:rPr>
                <a:t>Menjalankan</a:t>
              </a:r>
            </a:p>
            <a:p>
              <a:pPr marL="171450" indent="-171450">
                <a:lnSpc>
                  <a:spcPts val="2500"/>
                </a:lnSpc>
                <a:buFont typeface="Arial" pitchFamily="34" charset="0"/>
                <a:buChar char="•"/>
              </a:pPr>
              <a:r>
                <a:rPr lang="id-ID" b="1" dirty="0" smtClean="0">
                  <a:solidFill>
                    <a:schemeClr val="tx1"/>
                  </a:solidFill>
                  <a:latin typeface="Berlin Sans FB" pitchFamily="34" charset="0"/>
                </a:rPr>
                <a:t>Menghargai</a:t>
              </a:r>
            </a:p>
            <a:p>
              <a:pPr marL="171450" indent="-171450">
                <a:lnSpc>
                  <a:spcPts val="2500"/>
                </a:lnSpc>
                <a:buFont typeface="Arial" pitchFamily="34" charset="0"/>
                <a:buChar char="•"/>
              </a:pPr>
              <a:r>
                <a:rPr lang="id-ID" b="1" dirty="0" smtClean="0">
                  <a:solidFill>
                    <a:schemeClr val="tx1"/>
                  </a:solidFill>
                  <a:latin typeface="Berlin Sans FB" pitchFamily="34" charset="0"/>
                </a:rPr>
                <a:t>Menghayati</a:t>
              </a:r>
            </a:p>
            <a:p>
              <a:pPr marL="171450" indent="-171450">
                <a:lnSpc>
                  <a:spcPts val="2500"/>
                </a:lnSpc>
                <a:buFont typeface="Arial" pitchFamily="34" charset="0"/>
                <a:buChar char="•"/>
              </a:pPr>
              <a:r>
                <a:rPr lang="id-ID" b="1" dirty="0" smtClean="0">
                  <a:solidFill>
                    <a:schemeClr val="tx1"/>
                  </a:solidFill>
                  <a:latin typeface="Berlin Sans FB" pitchFamily="34" charset="0"/>
                </a:rPr>
                <a:t>Mengamalkan</a:t>
              </a:r>
              <a:endParaRPr lang="id-ID" b="1" dirty="0">
                <a:solidFill>
                  <a:schemeClr val="tx1"/>
                </a:solidFill>
                <a:latin typeface="Berlin Sans FB" pitchFamily="34" charset="0"/>
              </a:endParaRPr>
            </a:p>
          </p:txBody>
        </p:sp>
        <p:cxnSp>
          <p:nvCxnSpPr>
            <p:cNvPr id="18" name="Elbow Connector 17"/>
            <p:cNvCxnSpPr>
              <a:stCxn id="6" idx="3"/>
            </p:cNvCxnSpPr>
            <p:nvPr/>
          </p:nvCxnSpPr>
          <p:spPr>
            <a:xfrm>
              <a:off x="3695414" y="3338585"/>
              <a:ext cx="4191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a:off x="3714464" y="4776860"/>
              <a:ext cx="4191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Left Brace 19"/>
            <p:cNvSpPr/>
            <p:nvPr/>
          </p:nvSpPr>
          <p:spPr>
            <a:xfrm>
              <a:off x="1809463" y="3228122"/>
              <a:ext cx="447676" cy="1619250"/>
            </a:xfrm>
            <a:prstGeom prst="leftBrace">
              <a:avLst>
                <a:gd name="adj1" fmla="val 0"/>
                <a:gd name="adj2" fmla="val 48824"/>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21" name="Left Brace 20"/>
            <p:cNvSpPr/>
            <p:nvPr/>
          </p:nvSpPr>
          <p:spPr>
            <a:xfrm rot="10800000">
              <a:off x="5524213" y="3195710"/>
              <a:ext cx="771525" cy="1619250"/>
            </a:xfrm>
            <a:prstGeom prst="leftBrace">
              <a:avLst>
                <a:gd name="adj1" fmla="val 0"/>
                <a:gd name="adj2" fmla="val 48824"/>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grpSp>
    </p:spTree>
    <p:extLst>
      <p:ext uri="{BB962C8B-B14F-4D97-AF65-F5344CB8AC3E}">
        <p14:creationId xmlns:p14="http://schemas.microsoft.com/office/powerpoint/2010/main" xmlns="" val="625790224"/>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73268" y="312003"/>
            <a:ext cx="8397766"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4000" b="1" dirty="0" smtClean="0">
                <a:ln w="11430"/>
                <a:solidFill>
                  <a:schemeClr val="bg1"/>
                </a:solidFill>
                <a:latin typeface="Berlin Sans FB Demi" pitchFamily="34" charset="0"/>
                <a:cs typeface="Calibri" pitchFamily="34" charset="0"/>
              </a:rPr>
              <a:t>ALUR TEKNIK PENILAIAN</a:t>
            </a:r>
            <a:r>
              <a:rPr lang="en-US" sz="4000" b="1" dirty="0" smtClean="0">
                <a:ln w="11430"/>
                <a:solidFill>
                  <a:schemeClr val="bg1"/>
                </a:solidFill>
                <a:latin typeface="Berlin Sans FB Demi" pitchFamily="34" charset="0"/>
                <a:cs typeface="Calibri" pitchFamily="34" charset="0"/>
              </a:rPr>
              <a:t> </a:t>
            </a:r>
            <a:r>
              <a:rPr lang="id-ID" sz="4000" b="1" dirty="0">
                <a:ln w="11430"/>
                <a:solidFill>
                  <a:schemeClr val="bg1"/>
                </a:solidFill>
                <a:latin typeface="Berlin Sans FB Demi" pitchFamily="34" charset="0"/>
                <a:cs typeface="Calibri" pitchFamily="34" charset="0"/>
              </a:rPr>
              <a:t>SIKAP</a:t>
            </a:r>
          </a:p>
        </p:txBody>
      </p:sp>
      <p:grpSp>
        <p:nvGrpSpPr>
          <p:cNvPr id="2" name="Group 14"/>
          <p:cNvGrpSpPr/>
          <p:nvPr/>
        </p:nvGrpSpPr>
        <p:grpSpPr>
          <a:xfrm>
            <a:off x="114300" y="2178936"/>
            <a:ext cx="8923370" cy="3788306"/>
            <a:chOff x="114300" y="2178936"/>
            <a:chExt cx="8923370" cy="3788306"/>
          </a:xfrm>
        </p:grpSpPr>
        <p:sp>
          <p:nvSpPr>
            <p:cNvPr id="6" name="Rounded Rectangle 5"/>
            <p:cNvSpPr/>
            <p:nvPr/>
          </p:nvSpPr>
          <p:spPr>
            <a:xfrm>
              <a:off x="3616996" y="2677633"/>
              <a:ext cx="1714786" cy="118593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id-ID" b="1" u="sng" dirty="0" smtClean="0">
                  <a:latin typeface="Berlin Sans FB" pitchFamily="34" charset="0"/>
                </a:rPr>
                <a:t>UTAMA</a:t>
              </a:r>
              <a:r>
                <a:rPr lang="id-ID" b="1" dirty="0" smtClean="0">
                  <a:latin typeface="Berlin Sans FB" pitchFamily="34" charset="0"/>
                </a:rPr>
                <a:t>:</a:t>
              </a:r>
            </a:p>
            <a:p>
              <a:pPr algn="ctr"/>
              <a:r>
                <a:rPr lang="id-ID" b="1" dirty="0" smtClean="0">
                  <a:latin typeface="Berlin Sans FB" pitchFamily="34" charset="0"/>
                </a:rPr>
                <a:t>Melalui obervasi</a:t>
              </a:r>
              <a:endParaRPr lang="id-ID" b="1" dirty="0">
                <a:latin typeface="Berlin Sans FB" pitchFamily="34" charset="0"/>
              </a:endParaRPr>
            </a:p>
          </p:txBody>
        </p:sp>
        <p:sp>
          <p:nvSpPr>
            <p:cNvPr id="8" name="Rounded Rectangle 7"/>
            <p:cNvSpPr/>
            <p:nvPr/>
          </p:nvSpPr>
          <p:spPr>
            <a:xfrm>
              <a:off x="3616996" y="4225518"/>
              <a:ext cx="1714786" cy="1195316"/>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id-ID" b="1" u="sng" dirty="0" smtClean="0">
                  <a:latin typeface="Berlin Sans FB" pitchFamily="34" charset="0"/>
                </a:rPr>
                <a:t>PENUNJANG</a:t>
              </a:r>
              <a:r>
                <a:rPr lang="id-ID" b="1" dirty="0" smtClean="0">
                  <a:latin typeface="Berlin Sans FB" pitchFamily="34" charset="0"/>
                </a:rPr>
                <a:t>:</a:t>
              </a:r>
            </a:p>
            <a:p>
              <a:pPr algn="ctr"/>
              <a:r>
                <a:rPr lang="id-ID" b="1" dirty="0" smtClean="0">
                  <a:latin typeface="Berlin Sans FB" pitchFamily="34" charset="0"/>
                </a:rPr>
                <a:t>PD, Pen antar teman</a:t>
              </a:r>
              <a:endParaRPr lang="id-ID" b="1" dirty="0">
                <a:latin typeface="Berlin Sans FB" pitchFamily="34" charset="0"/>
              </a:endParaRPr>
            </a:p>
          </p:txBody>
        </p:sp>
        <p:sp>
          <p:nvSpPr>
            <p:cNvPr id="9" name="Rounded Rectangle 8"/>
            <p:cNvSpPr/>
            <p:nvPr/>
          </p:nvSpPr>
          <p:spPr>
            <a:xfrm>
              <a:off x="1828514" y="3243334"/>
              <a:ext cx="1409700" cy="159536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marL="171450" indent="-171450">
                <a:buFont typeface="Arial" pitchFamily="34" charset="0"/>
                <a:buChar char="•"/>
              </a:pPr>
              <a:r>
                <a:rPr lang="id-ID" b="1" dirty="0" smtClean="0">
                  <a:latin typeface="Berlin Sans FB" pitchFamily="34" charset="0"/>
                </a:rPr>
                <a:t>Guru MP</a:t>
              </a:r>
            </a:p>
            <a:p>
              <a:pPr marL="171450" indent="-171450">
                <a:buFont typeface="Arial" pitchFamily="34" charset="0"/>
                <a:buChar char="•"/>
              </a:pPr>
              <a:r>
                <a:rPr lang="id-ID" b="1" dirty="0" smtClean="0">
                  <a:latin typeface="Berlin Sans FB" pitchFamily="34" charset="0"/>
                </a:rPr>
                <a:t>Guru BK</a:t>
              </a:r>
            </a:p>
            <a:p>
              <a:pPr marL="171450" indent="-171450">
                <a:buFont typeface="Arial" pitchFamily="34" charset="0"/>
                <a:buChar char="•"/>
              </a:pPr>
              <a:r>
                <a:rPr lang="id-ID" b="1" dirty="0" smtClean="0">
                  <a:latin typeface="Berlin Sans FB" pitchFamily="34" charset="0"/>
                </a:rPr>
                <a:t>Wl Kelas</a:t>
              </a:r>
              <a:endParaRPr lang="id-ID" b="1" dirty="0">
                <a:latin typeface="Berlin Sans FB" pitchFamily="34" charset="0"/>
              </a:endParaRPr>
            </a:p>
          </p:txBody>
        </p:sp>
        <p:sp>
          <p:nvSpPr>
            <p:cNvPr id="12" name="Rounded Rectangle 11"/>
            <p:cNvSpPr/>
            <p:nvPr/>
          </p:nvSpPr>
          <p:spPr>
            <a:xfrm>
              <a:off x="7299434" y="3360585"/>
              <a:ext cx="1738236" cy="1404865"/>
            </a:xfrm>
            <a:prstGeom prst="roundRect">
              <a:avLst/>
            </a:prstGeom>
            <a:solidFill>
              <a:srgbClr val="00FF99"/>
            </a:solidFill>
          </p:spPr>
          <p:style>
            <a:lnRef idx="0">
              <a:schemeClr val="accent6"/>
            </a:lnRef>
            <a:fillRef idx="3">
              <a:schemeClr val="accent6"/>
            </a:fillRef>
            <a:effectRef idx="3">
              <a:schemeClr val="accent6"/>
            </a:effectRef>
            <a:fontRef idx="minor">
              <a:schemeClr val="lt1"/>
            </a:fontRef>
          </p:style>
          <p:txBody>
            <a:bodyPr rtlCol="0" anchor="ctr"/>
            <a:lstStyle/>
            <a:p>
              <a:pPr algn="ctr">
                <a:lnSpc>
                  <a:spcPts val="2500"/>
                </a:lnSpc>
              </a:pPr>
              <a:r>
                <a:rPr lang="id-ID" b="1" dirty="0" smtClean="0">
                  <a:solidFill>
                    <a:schemeClr val="tx1"/>
                  </a:solidFill>
                  <a:latin typeface="Arial Narrow" pitchFamily="34" charset="0"/>
                </a:rPr>
                <a:t>Deskripsi Sikap </a:t>
              </a:r>
            </a:p>
            <a:p>
              <a:pPr marL="171450" indent="-171450" algn="ctr">
                <a:lnSpc>
                  <a:spcPts val="2500"/>
                </a:lnSpc>
              </a:pPr>
              <a:r>
                <a:rPr lang="id-ID" b="1" dirty="0" smtClean="0">
                  <a:solidFill>
                    <a:schemeClr val="tx1"/>
                  </a:solidFill>
                  <a:latin typeface="Arial Narrow" pitchFamily="34" charset="0"/>
                </a:rPr>
                <a:t>(RAPOR)</a:t>
              </a:r>
              <a:endParaRPr lang="id-ID" b="1" dirty="0">
                <a:solidFill>
                  <a:schemeClr val="tx1"/>
                </a:solidFill>
                <a:latin typeface="Arial Narrow" pitchFamily="34" charset="0"/>
              </a:endParaRPr>
            </a:p>
          </p:txBody>
        </p:sp>
        <p:cxnSp>
          <p:nvCxnSpPr>
            <p:cNvPr id="19" name="Elbow Connector 18"/>
            <p:cNvCxnSpPr/>
            <p:nvPr/>
          </p:nvCxnSpPr>
          <p:spPr>
            <a:xfrm flipV="1">
              <a:off x="7007586" y="4072010"/>
              <a:ext cx="300967" cy="5317"/>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Left Brace 19"/>
            <p:cNvSpPr/>
            <p:nvPr/>
          </p:nvSpPr>
          <p:spPr>
            <a:xfrm>
              <a:off x="3200399" y="3228122"/>
              <a:ext cx="390239" cy="1619250"/>
            </a:xfrm>
            <a:prstGeom prst="leftBrace">
              <a:avLst>
                <a:gd name="adj1" fmla="val 0"/>
                <a:gd name="adj2" fmla="val 48824"/>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21" name="Left Brace 20"/>
            <p:cNvSpPr/>
            <p:nvPr/>
          </p:nvSpPr>
          <p:spPr>
            <a:xfrm rot="10800000">
              <a:off x="5276849" y="3252860"/>
              <a:ext cx="428338" cy="1619250"/>
            </a:xfrm>
            <a:prstGeom prst="leftBrace">
              <a:avLst>
                <a:gd name="adj1" fmla="val 0"/>
                <a:gd name="adj2" fmla="val 48824"/>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6" name="Rounded Rectangle 15"/>
            <p:cNvSpPr/>
            <p:nvPr/>
          </p:nvSpPr>
          <p:spPr>
            <a:xfrm>
              <a:off x="5657564" y="3319534"/>
              <a:ext cx="1409700" cy="159536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marL="171450" indent="-171450"/>
              <a:r>
                <a:rPr lang="id-ID" b="1" dirty="0" smtClean="0">
                  <a:latin typeface="Berlin Sans FB" pitchFamily="34" charset="0"/>
                </a:rPr>
                <a:t>Dikumpulkan ke </a:t>
              </a:r>
            </a:p>
            <a:p>
              <a:pPr algn="ctr"/>
              <a:r>
                <a:rPr lang="id-ID" b="1" dirty="0" smtClean="0">
                  <a:latin typeface="Berlin Sans FB" pitchFamily="34" charset="0"/>
                </a:rPr>
                <a:t>Walikelas </a:t>
              </a:r>
              <a:r>
                <a:rPr lang="id-ID" dirty="0" smtClean="0">
                  <a:latin typeface="Berlin Sans FB" pitchFamily="34" charset="0"/>
                </a:rPr>
                <a:t>(utk diolah)</a:t>
              </a:r>
              <a:endParaRPr lang="id-ID" dirty="0">
                <a:latin typeface="Berlin Sans FB" pitchFamily="34" charset="0"/>
              </a:endParaRPr>
            </a:p>
          </p:txBody>
        </p:sp>
        <p:sp>
          <p:nvSpPr>
            <p:cNvPr id="22" name="Rectangular Callout 21"/>
            <p:cNvSpPr/>
            <p:nvPr/>
          </p:nvSpPr>
          <p:spPr>
            <a:xfrm>
              <a:off x="5581650" y="2178936"/>
              <a:ext cx="1676400" cy="800100"/>
            </a:xfrm>
            <a:prstGeom prst="wedgeRectCallout">
              <a:avLst>
                <a:gd name="adj1" fmla="val -80017"/>
                <a:gd name="adj2" fmla="val 69643"/>
              </a:avLst>
            </a:prstGeom>
            <a:noFill/>
            <a:ln w="952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Selama pembelajaran</a:t>
              </a:r>
              <a:endParaRPr lang="id-ID" dirty="0">
                <a:solidFill>
                  <a:schemeClr val="tx1"/>
                </a:solidFill>
              </a:endParaRPr>
            </a:p>
          </p:txBody>
        </p:sp>
        <p:sp>
          <p:nvSpPr>
            <p:cNvPr id="23" name="Rectangular Callout 22"/>
            <p:cNvSpPr/>
            <p:nvPr/>
          </p:nvSpPr>
          <p:spPr>
            <a:xfrm>
              <a:off x="5600700" y="5167142"/>
              <a:ext cx="1676400" cy="800100"/>
            </a:xfrm>
            <a:prstGeom prst="wedgeRectCallout">
              <a:avLst>
                <a:gd name="adj1" fmla="val -75472"/>
                <a:gd name="adj2" fmla="val -58928"/>
              </a:avLst>
            </a:prstGeom>
            <a:noFill/>
            <a:ln w="952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Sesuai kebutuhan</a:t>
              </a:r>
              <a:endParaRPr lang="id-ID" dirty="0">
                <a:solidFill>
                  <a:schemeClr val="tx1"/>
                </a:solidFill>
              </a:endParaRPr>
            </a:p>
          </p:txBody>
        </p:sp>
        <p:cxnSp>
          <p:nvCxnSpPr>
            <p:cNvPr id="24" name="Elbow Connector 23"/>
            <p:cNvCxnSpPr/>
            <p:nvPr/>
          </p:nvCxnSpPr>
          <p:spPr>
            <a:xfrm>
              <a:off x="1409414" y="4072010"/>
              <a:ext cx="4191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114300" y="3381801"/>
              <a:ext cx="1409700" cy="1371600"/>
            </a:xfrm>
            <a:prstGeom prst="roundRect">
              <a:avLst/>
            </a:prstGeom>
            <a:solidFill>
              <a:srgbClr val="0000CC"/>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id-ID" b="1" dirty="0" smtClean="0">
                  <a:latin typeface="Berlin Sans FB" pitchFamily="34" charset="0"/>
                </a:rPr>
                <a:t>Penilaian SIKAP</a:t>
              </a:r>
              <a:endParaRPr lang="id-ID" b="1" dirty="0">
                <a:latin typeface="Berlin Sans FB" pitchFamily="34" charset="0"/>
              </a:endParaRPr>
            </a:p>
          </p:txBody>
        </p:sp>
      </p:grpSp>
      <p:grpSp>
        <p:nvGrpSpPr>
          <p:cNvPr id="3" name="Group 30"/>
          <p:cNvGrpSpPr/>
          <p:nvPr/>
        </p:nvGrpSpPr>
        <p:grpSpPr>
          <a:xfrm>
            <a:off x="141894" y="6069724"/>
            <a:ext cx="8812922" cy="400110"/>
            <a:chOff x="141894" y="6006660"/>
            <a:chExt cx="8812922" cy="400110"/>
          </a:xfrm>
        </p:grpSpPr>
        <p:cxnSp>
          <p:nvCxnSpPr>
            <p:cNvPr id="18" name="Elbow Connector 17"/>
            <p:cNvCxnSpPr/>
            <p:nvPr/>
          </p:nvCxnSpPr>
          <p:spPr>
            <a:xfrm flipV="1">
              <a:off x="141894" y="6227379"/>
              <a:ext cx="8812922" cy="2"/>
            </a:xfrm>
            <a:prstGeom prst="bentConnector3">
              <a:avLst>
                <a:gd name="adj1" fmla="val 50000"/>
              </a:avLst>
            </a:prstGeom>
            <a:ln>
              <a:headEnd type="diamond" w="med" len="med"/>
              <a:tailEnd type="diamond" w="med" len="med"/>
            </a:ln>
          </p:spPr>
          <p:style>
            <a:lnRef idx="3">
              <a:schemeClr val="dk1"/>
            </a:lnRef>
            <a:fillRef idx="0">
              <a:schemeClr val="dk1"/>
            </a:fillRef>
            <a:effectRef idx="2">
              <a:schemeClr val="dk1"/>
            </a:effectRef>
            <a:fontRef idx="minor">
              <a:schemeClr val="tx1"/>
            </a:fontRef>
          </p:style>
        </p:cxnSp>
        <p:sp>
          <p:nvSpPr>
            <p:cNvPr id="30" name="TextBox 29"/>
            <p:cNvSpPr txBox="1"/>
            <p:nvPr/>
          </p:nvSpPr>
          <p:spPr>
            <a:xfrm>
              <a:off x="3090049" y="6006660"/>
              <a:ext cx="2285999" cy="400110"/>
            </a:xfrm>
            <a:prstGeom prst="rect">
              <a:avLst/>
            </a:prstGeom>
            <a:solidFill>
              <a:schemeClr val="tx1"/>
            </a:solidFill>
          </p:spPr>
          <p:txBody>
            <a:bodyPr wrap="square" rtlCol="0" anchor="ctr" anchorCtr="0">
              <a:spAutoFit/>
            </a:bodyPr>
            <a:lstStyle/>
            <a:p>
              <a:pPr algn="ctr">
                <a:lnSpc>
                  <a:spcPts val="2300"/>
                </a:lnSpc>
              </a:pPr>
              <a:r>
                <a:rPr lang="id-ID" sz="2000" dirty="0" smtClean="0">
                  <a:solidFill>
                    <a:srgbClr val="FFFF00"/>
                  </a:solidFill>
                  <a:latin typeface="Arial Narrow" pitchFamily="34" charset="0"/>
                </a:rPr>
                <a:t>Selama 1 semester</a:t>
              </a:r>
              <a:endParaRPr lang="id-ID" sz="2000" dirty="0">
                <a:solidFill>
                  <a:srgbClr val="FFFF00"/>
                </a:solidFill>
                <a:latin typeface="Arial Narrow" pitchFamily="34" charset="0"/>
              </a:endParaRPr>
            </a:p>
          </p:txBody>
        </p:sp>
      </p:grpSp>
    </p:spTree>
    <p:extLst>
      <p:ext uri="{BB962C8B-B14F-4D97-AF65-F5344CB8AC3E}">
        <p14:creationId xmlns:p14="http://schemas.microsoft.com/office/powerpoint/2010/main" xmlns="" val="625790224"/>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latin typeface="Berlin Sans FB" pitchFamily="34" charset="0"/>
              </a:rPr>
              <a:t>PENILAIAN AKHIR SIKAP</a:t>
            </a:r>
            <a:endParaRPr lang="id-ID" dirty="0">
              <a:latin typeface="Berlin Sans FB" pitchFamily="34" charset="0"/>
            </a:endParaRPr>
          </a:p>
        </p:txBody>
      </p:sp>
      <p:sp>
        <p:nvSpPr>
          <p:cNvPr id="6" name="Rectangle 5"/>
          <p:cNvSpPr/>
          <p:nvPr/>
        </p:nvSpPr>
        <p:spPr>
          <a:xfrm>
            <a:off x="977488" y="1639642"/>
            <a:ext cx="7630510" cy="369332"/>
          </a:xfrm>
          <a:prstGeom prst="rect">
            <a:avLst/>
          </a:prstGeom>
        </p:spPr>
        <p:txBody>
          <a:bodyPr wrap="square">
            <a:spAutoFit/>
          </a:bodyPr>
          <a:lstStyle/>
          <a:p>
            <a:r>
              <a:rPr lang="id-ID" dirty="0" smtClean="0">
                <a:latin typeface="Berlin Sans FB" pitchFamily="34" charset="0"/>
              </a:rPr>
              <a:t>Cotoh kesimpulan hasil deskripsi  SIKAP SPIRITUAL oleh wali kelas :</a:t>
            </a:r>
            <a:endParaRPr lang="id-ID" dirty="0">
              <a:latin typeface="Berlin Sans FB" pitchFamily="34" charset="0"/>
            </a:endParaRPr>
          </a:p>
        </p:txBody>
      </p:sp>
      <p:sp>
        <p:nvSpPr>
          <p:cNvPr id="7" name="Rectangle 6"/>
          <p:cNvSpPr/>
          <p:nvPr/>
        </p:nvSpPr>
        <p:spPr>
          <a:xfrm>
            <a:off x="909160" y="4282992"/>
            <a:ext cx="7630510" cy="369332"/>
          </a:xfrm>
          <a:prstGeom prst="rect">
            <a:avLst/>
          </a:prstGeom>
        </p:spPr>
        <p:txBody>
          <a:bodyPr wrap="square">
            <a:spAutoFit/>
          </a:bodyPr>
          <a:lstStyle/>
          <a:p>
            <a:r>
              <a:rPr lang="id-ID" dirty="0" smtClean="0">
                <a:latin typeface="Berlin Sans FB" pitchFamily="34" charset="0"/>
              </a:rPr>
              <a:t>Cotoh kesimpulan hasil deskripsi  SIKAP SOSIAL oleh wali kelas :</a:t>
            </a:r>
            <a:endParaRPr lang="id-ID" dirty="0">
              <a:latin typeface="Berlin Sans FB" pitchFamily="34" charset="0"/>
            </a:endParaRPr>
          </a:p>
        </p:txBody>
      </p:sp>
      <p:graphicFrame>
        <p:nvGraphicFramePr>
          <p:cNvPr id="8" name="Table 7"/>
          <p:cNvGraphicFramePr>
            <a:graphicFrameLocks noGrp="1"/>
          </p:cNvGraphicFramePr>
          <p:nvPr/>
        </p:nvGraphicFramePr>
        <p:xfrm>
          <a:off x="1051058" y="2195743"/>
          <a:ext cx="6984749" cy="1518613"/>
        </p:xfrm>
        <a:graphic>
          <a:graphicData uri="http://schemas.openxmlformats.org/drawingml/2006/table">
            <a:tbl>
              <a:tblPr/>
              <a:tblGrid>
                <a:gridCol w="1119977"/>
                <a:gridCol w="5864772"/>
              </a:tblGrid>
              <a:tr h="421333">
                <a:tc>
                  <a:txBody>
                    <a:bodyPr/>
                    <a:lstStyle/>
                    <a:p>
                      <a:pPr marL="0" indent="0" algn="ctr">
                        <a:lnSpc>
                          <a:spcPct val="150000"/>
                        </a:lnSpc>
                        <a:spcBef>
                          <a:spcPts val="600"/>
                        </a:spcBef>
                        <a:spcAft>
                          <a:spcPts val="0"/>
                        </a:spcAft>
                      </a:pPr>
                      <a:r>
                        <a:rPr lang="id-ID" sz="1600" b="0" dirty="0">
                          <a:latin typeface="Berlin Sans FB" pitchFamily="34" charset="0"/>
                          <a:ea typeface="Times New Roman"/>
                          <a:cs typeface="Times New Roman"/>
                        </a:rPr>
                        <a:t>Predikat</a:t>
                      </a:r>
                      <a:endParaRPr lang="id-ID" sz="1600" b="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457200" indent="-226695" algn="ctr">
                        <a:lnSpc>
                          <a:spcPct val="150000"/>
                        </a:lnSpc>
                        <a:spcBef>
                          <a:spcPts val="600"/>
                        </a:spcBef>
                        <a:spcAft>
                          <a:spcPts val="0"/>
                        </a:spcAft>
                      </a:pPr>
                      <a:r>
                        <a:rPr lang="id-ID" sz="1600" b="0" dirty="0">
                          <a:latin typeface="Berlin Sans FB" pitchFamily="34" charset="0"/>
                          <a:ea typeface="Times New Roman"/>
                          <a:cs typeface="Times New Roman"/>
                        </a:rPr>
                        <a:t>Deskripsi</a:t>
                      </a:r>
                      <a:endParaRPr lang="id-ID" sz="1600" b="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1056290">
                <a:tc>
                  <a:txBody>
                    <a:bodyPr/>
                    <a:lstStyle/>
                    <a:p>
                      <a:pPr marL="457200" indent="-226695">
                        <a:lnSpc>
                          <a:spcPct val="100000"/>
                        </a:lnSpc>
                        <a:spcBef>
                          <a:spcPts val="0"/>
                        </a:spcBef>
                        <a:spcAft>
                          <a:spcPts val="0"/>
                        </a:spcAft>
                      </a:pPr>
                      <a:r>
                        <a:rPr lang="id-ID" sz="1800" b="1" dirty="0" smtClean="0">
                          <a:latin typeface="Berlin Sans FB" pitchFamily="34" charset="0"/>
                          <a:ea typeface="Calibri"/>
                          <a:cs typeface="Times New Roman"/>
                        </a:rPr>
                        <a:t>Baik</a:t>
                      </a:r>
                      <a:endParaRPr lang="id-ID" sz="1800" b="1"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3038" marR="0" lvl="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cap="none" normalizeH="0" baseline="0" dirty="0" smtClean="0">
                          <a:ln>
                            <a:noFill/>
                          </a:ln>
                          <a:solidFill>
                            <a:schemeClr val="tx1"/>
                          </a:solidFill>
                          <a:effectLst/>
                          <a:latin typeface="Berlin Sans FB" pitchFamily="34" charset="0"/>
                          <a:cs typeface="Arial" pitchFamily="34" charset="0"/>
                        </a:rPr>
                        <a:t>Selalu</a:t>
                      </a:r>
                      <a:r>
                        <a:rPr kumimoji="0" lang="id-ID" sz="1800" b="0" i="0" u="none" strike="noStrike" cap="none" normalizeH="0" dirty="0" smtClean="0">
                          <a:ln>
                            <a:noFill/>
                          </a:ln>
                          <a:solidFill>
                            <a:schemeClr val="tx1"/>
                          </a:solidFill>
                          <a:effectLst/>
                          <a:latin typeface="Berlin Sans FB" pitchFamily="34" charset="0"/>
                          <a:cs typeface="Arial" pitchFamily="34" charset="0"/>
                        </a:rPr>
                        <a:t> ber</a:t>
                      </a:r>
                      <a:r>
                        <a:rPr kumimoji="0" lang="id-ID" sz="1800" b="0" i="0" u="none" strike="noStrike" cap="none" normalizeH="0" baseline="0" dirty="0" smtClean="0">
                          <a:ln>
                            <a:noFill/>
                          </a:ln>
                          <a:solidFill>
                            <a:schemeClr val="tx1"/>
                          </a:solidFill>
                          <a:effectLst/>
                          <a:latin typeface="Berlin Sans FB" pitchFamily="34" charset="0"/>
                          <a:cs typeface="Arial" pitchFamily="34" charset="0"/>
                        </a:rPr>
                        <a:t>syukur</a:t>
                      </a:r>
                      <a:r>
                        <a:rPr kumimoji="0" lang="id-ID" sz="1800" b="0" i="0" u="none" strike="noStrike" cap="none" normalizeH="0" dirty="0" smtClean="0">
                          <a:ln>
                            <a:noFill/>
                          </a:ln>
                          <a:solidFill>
                            <a:schemeClr val="tx1"/>
                          </a:solidFill>
                          <a:effectLst/>
                          <a:latin typeface="Berlin Sans FB" pitchFamily="34" charset="0"/>
                          <a:cs typeface="Arial" pitchFamily="34" charset="0"/>
                        </a:rPr>
                        <a:t> dan </a:t>
                      </a:r>
                      <a:r>
                        <a:rPr kumimoji="0" lang="id-ID" sz="1800" b="0" i="0" u="none" strike="noStrike" cap="none" normalizeH="0" baseline="0" dirty="0" smtClean="0">
                          <a:ln>
                            <a:noFill/>
                          </a:ln>
                          <a:solidFill>
                            <a:schemeClr val="tx1"/>
                          </a:solidFill>
                          <a:effectLst/>
                          <a:latin typeface="Berlin Sans FB" pitchFamily="34" charset="0"/>
                          <a:cs typeface="Arial" pitchFamily="34" charset="0"/>
                        </a:rPr>
                        <a:t>berdoa sebelum melakukan kegiatan serta memiliki toleran pada agama yang berbeda; ketaatan beribadah mulai berkembang</a:t>
                      </a:r>
                    </a:p>
                    <a:p>
                      <a:pPr marL="457200" indent="-226695">
                        <a:lnSpc>
                          <a:spcPct val="100000"/>
                        </a:lnSpc>
                        <a:spcBef>
                          <a:spcPts val="0"/>
                        </a:spcBef>
                        <a:spcAft>
                          <a:spcPts val="0"/>
                        </a:spcAft>
                      </a:pPr>
                      <a:endParaRPr lang="id-ID" sz="180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1051058" y="4839094"/>
          <a:ext cx="6984749" cy="1477623"/>
        </p:xfrm>
        <a:graphic>
          <a:graphicData uri="http://schemas.openxmlformats.org/drawingml/2006/table">
            <a:tbl>
              <a:tblPr/>
              <a:tblGrid>
                <a:gridCol w="1119977"/>
                <a:gridCol w="5864772"/>
              </a:tblGrid>
              <a:tr h="421333">
                <a:tc>
                  <a:txBody>
                    <a:bodyPr/>
                    <a:lstStyle/>
                    <a:p>
                      <a:pPr marL="0" indent="0" algn="ctr">
                        <a:lnSpc>
                          <a:spcPct val="150000"/>
                        </a:lnSpc>
                        <a:spcBef>
                          <a:spcPts val="600"/>
                        </a:spcBef>
                        <a:spcAft>
                          <a:spcPts val="0"/>
                        </a:spcAft>
                      </a:pPr>
                      <a:r>
                        <a:rPr lang="id-ID" sz="1600" b="0" dirty="0">
                          <a:latin typeface="Berlin Sans FB" pitchFamily="34" charset="0"/>
                          <a:ea typeface="Times New Roman"/>
                          <a:cs typeface="Times New Roman"/>
                        </a:rPr>
                        <a:t>Predikat</a:t>
                      </a:r>
                      <a:endParaRPr lang="id-ID" sz="1600" b="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457200" indent="-226695" algn="ctr">
                        <a:lnSpc>
                          <a:spcPct val="150000"/>
                        </a:lnSpc>
                        <a:spcBef>
                          <a:spcPts val="600"/>
                        </a:spcBef>
                        <a:spcAft>
                          <a:spcPts val="0"/>
                        </a:spcAft>
                      </a:pPr>
                      <a:r>
                        <a:rPr lang="id-ID" sz="1600" b="0" dirty="0">
                          <a:latin typeface="Berlin Sans FB" pitchFamily="34" charset="0"/>
                          <a:ea typeface="Times New Roman"/>
                          <a:cs typeface="Times New Roman"/>
                        </a:rPr>
                        <a:t>Deskripsi</a:t>
                      </a:r>
                      <a:endParaRPr lang="id-ID" sz="1600" b="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1056290">
                <a:tc>
                  <a:txBody>
                    <a:bodyPr/>
                    <a:lstStyle/>
                    <a:p>
                      <a:pPr marL="457200" indent="-226695">
                        <a:lnSpc>
                          <a:spcPct val="100000"/>
                        </a:lnSpc>
                        <a:spcBef>
                          <a:spcPts val="0"/>
                        </a:spcBef>
                        <a:spcAft>
                          <a:spcPts val="0"/>
                        </a:spcAft>
                      </a:pPr>
                      <a:r>
                        <a:rPr lang="id-ID" sz="2000" b="1" dirty="0" smtClean="0">
                          <a:latin typeface="Berlin Sans FB" pitchFamily="34" charset="0"/>
                          <a:ea typeface="Calibri"/>
                          <a:cs typeface="Times New Roman"/>
                        </a:rPr>
                        <a:t>Baik</a:t>
                      </a:r>
                      <a:endParaRPr lang="id-ID" sz="2000" b="1"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3038" marR="0" lvl="0" indent="0" algn="l" defTabSz="914400" rtl="0" eaLnBrk="1" fontAlgn="auto" latinLnBrk="0" hangingPunct="1">
                        <a:lnSpc>
                          <a:spcPct val="100000"/>
                        </a:lnSpc>
                        <a:spcBef>
                          <a:spcPts val="0"/>
                        </a:spcBef>
                        <a:spcAft>
                          <a:spcPts val="0"/>
                        </a:spcAft>
                        <a:buClrTx/>
                        <a:buSzTx/>
                        <a:buFontTx/>
                        <a:buNone/>
                        <a:tabLst/>
                        <a:defRPr/>
                      </a:pPr>
                      <a:r>
                        <a:rPr lang="id-ID" sz="2000" dirty="0" smtClean="0">
                          <a:latin typeface="Berlin Sans FB" pitchFamily="34" charset="0"/>
                          <a:cs typeface="Arial" pitchFamily="34" charset="0"/>
                        </a:rPr>
                        <a:t>M</a:t>
                      </a:r>
                      <a:r>
                        <a:rPr kumimoji="0" lang="id-ID" sz="2000" b="0" i="0" u="none" strike="noStrike" cap="none" normalizeH="0" baseline="0" dirty="0" smtClean="0">
                          <a:ln>
                            <a:noFill/>
                          </a:ln>
                          <a:solidFill>
                            <a:schemeClr val="tx1"/>
                          </a:solidFill>
                          <a:effectLst/>
                          <a:latin typeface="Berlin Sans FB" pitchFamily="34" charset="0"/>
                          <a:cs typeface="Arial" pitchFamily="34" charset="0"/>
                        </a:rPr>
                        <a:t>emiliki sikap santun, disiplin, dan tanggung jawab yang baik; sikap kepedulian</a:t>
                      </a:r>
                      <a:r>
                        <a:rPr kumimoji="0" lang="id-ID" sz="2000" b="0" i="0" u="none" strike="noStrike" cap="none" normalizeH="0" dirty="0" smtClean="0">
                          <a:ln>
                            <a:noFill/>
                          </a:ln>
                          <a:solidFill>
                            <a:schemeClr val="tx1"/>
                          </a:solidFill>
                          <a:effectLst/>
                          <a:latin typeface="Berlin Sans FB" pitchFamily="34" charset="0"/>
                          <a:cs typeface="Arial" pitchFamily="34" charset="0"/>
                        </a:rPr>
                        <a:t> </a:t>
                      </a:r>
                      <a:r>
                        <a:rPr lang="id-ID" sz="2000" dirty="0" smtClean="0">
                          <a:latin typeface="Berlin Sans FB" pitchFamily="34" charset="0"/>
                          <a:cs typeface="Arial" pitchFamily="34" charset="0"/>
                        </a:rPr>
                        <a:t>mulai meningkat</a:t>
                      </a:r>
                      <a:endParaRPr kumimoji="0" lang="id-ID" sz="2000" b="0" i="0" u="none" strike="noStrike" cap="none" normalizeH="0" baseline="0" dirty="0" smtClean="0">
                        <a:ln>
                          <a:noFill/>
                        </a:ln>
                        <a:solidFill>
                          <a:schemeClr val="tx1"/>
                        </a:solidFill>
                        <a:effectLst/>
                        <a:latin typeface="Berlin Sans FB" pitchFamily="34" charset="0"/>
                        <a:cs typeface="Arial" pitchFamily="34" charset="0"/>
                      </a:endParaRPr>
                    </a:p>
                    <a:p>
                      <a:pPr marL="457200" indent="-226695">
                        <a:lnSpc>
                          <a:spcPct val="100000"/>
                        </a:lnSpc>
                        <a:spcBef>
                          <a:spcPts val="0"/>
                        </a:spcBef>
                        <a:spcAft>
                          <a:spcPts val="0"/>
                        </a:spcAft>
                      </a:pPr>
                      <a:endParaRPr lang="id-ID" sz="200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60" y="0"/>
            <a:ext cx="9128240" cy="772510"/>
          </a:xfrm>
          <a:solidFill>
            <a:schemeClr val="accent6">
              <a:lumMod val="20000"/>
              <a:lumOff val="80000"/>
            </a:schemeClr>
          </a:solidFill>
        </p:spPr>
        <p:txBody>
          <a:bodyPr/>
          <a:lstStyle/>
          <a:p>
            <a:r>
              <a:rPr lang="id-ID" dirty="0" smtClean="0">
                <a:latin typeface="Berlin Sans FB" pitchFamily="34" charset="0"/>
              </a:rPr>
              <a:t>AGENDA</a:t>
            </a:r>
            <a:endParaRPr lang="id-ID" dirty="0">
              <a:latin typeface="Berlin Sans FB" pitchFamily="34" charset="0"/>
            </a:endParaRPr>
          </a:p>
        </p:txBody>
      </p:sp>
      <p:grpSp>
        <p:nvGrpSpPr>
          <p:cNvPr id="26" name="Group 25"/>
          <p:cNvGrpSpPr/>
          <p:nvPr/>
        </p:nvGrpSpPr>
        <p:grpSpPr>
          <a:xfrm>
            <a:off x="704852" y="1334790"/>
            <a:ext cx="7210849" cy="4849924"/>
            <a:chOff x="704852" y="1334790"/>
            <a:chExt cx="7562848" cy="4849924"/>
          </a:xfrm>
        </p:grpSpPr>
        <p:grpSp>
          <p:nvGrpSpPr>
            <p:cNvPr id="22" name="Group 21"/>
            <p:cNvGrpSpPr/>
            <p:nvPr/>
          </p:nvGrpSpPr>
          <p:grpSpPr>
            <a:xfrm>
              <a:off x="704852" y="2319880"/>
              <a:ext cx="7562848" cy="944450"/>
              <a:chOff x="704852" y="2538248"/>
              <a:chExt cx="7562848" cy="944450"/>
            </a:xfrm>
          </p:grpSpPr>
          <p:sp>
            <p:nvSpPr>
              <p:cNvPr id="10" name="Snip Single Corner Rectangle 9"/>
              <p:cNvSpPr/>
              <p:nvPr/>
            </p:nvSpPr>
            <p:spPr>
              <a:xfrm>
                <a:off x="704852" y="2538248"/>
                <a:ext cx="1028699" cy="944450"/>
              </a:xfrm>
              <a:prstGeom prst="snip1Rect">
                <a:avLst>
                  <a:gd name="adj" fmla="val 43533"/>
                </a:avLst>
              </a:prstGeom>
              <a:solidFill>
                <a:schemeClr val="tx1"/>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d-ID" sz="4000" b="1" dirty="0" smtClean="0">
                    <a:latin typeface="Berlin Sans FB" pitchFamily="34" charset="0"/>
                    <a:sym typeface="Symbol"/>
                  </a:rPr>
                  <a:t></a:t>
                </a:r>
                <a:endParaRPr lang="id-ID" sz="4000" b="1" dirty="0" smtClean="0">
                  <a:latin typeface="Berlin Sans FB" pitchFamily="34" charset="0"/>
                </a:endParaRPr>
              </a:p>
            </p:txBody>
          </p:sp>
          <p:sp>
            <p:nvSpPr>
              <p:cNvPr id="17" name="Snip Single Corner Rectangle 16"/>
              <p:cNvSpPr/>
              <p:nvPr/>
            </p:nvSpPr>
            <p:spPr>
              <a:xfrm>
                <a:off x="1485901" y="2538248"/>
                <a:ext cx="6781799" cy="944450"/>
              </a:xfrm>
              <a:prstGeom prst="snip1Rect">
                <a:avLst>
                  <a:gd name="adj" fmla="val 43533"/>
                </a:avLst>
              </a:prstGeom>
              <a:solidFill>
                <a:schemeClr val="accent1">
                  <a:lumMod val="75000"/>
                </a:schemeClr>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3400" dirty="0" smtClean="0">
                    <a:latin typeface="Berlin Sans FB" pitchFamily="34" charset="0"/>
                  </a:rPr>
                  <a:t>PENILAIAN PENGETAHUAN</a:t>
                </a:r>
                <a:endParaRPr lang="id-ID" sz="3400" dirty="0">
                  <a:latin typeface="Berlin Sans FB" pitchFamily="34" charset="0"/>
                </a:endParaRPr>
              </a:p>
            </p:txBody>
          </p:sp>
        </p:grpSp>
        <p:grpSp>
          <p:nvGrpSpPr>
            <p:cNvPr id="23" name="Group 22"/>
            <p:cNvGrpSpPr/>
            <p:nvPr/>
          </p:nvGrpSpPr>
          <p:grpSpPr>
            <a:xfrm>
              <a:off x="704852" y="3287608"/>
              <a:ext cx="7562848" cy="944450"/>
              <a:chOff x="704852" y="3724344"/>
              <a:chExt cx="7562848" cy="944450"/>
            </a:xfrm>
          </p:grpSpPr>
          <p:sp>
            <p:nvSpPr>
              <p:cNvPr id="11" name="Snip Single Corner Rectangle 10"/>
              <p:cNvSpPr/>
              <p:nvPr/>
            </p:nvSpPr>
            <p:spPr>
              <a:xfrm>
                <a:off x="704852" y="3724344"/>
                <a:ext cx="1028699" cy="944450"/>
              </a:xfrm>
              <a:prstGeom prst="snip1Rect">
                <a:avLst>
                  <a:gd name="adj" fmla="val 43533"/>
                </a:avLst>
              </a:prstGeom>
              <a:solidFill>
                <a:schemeClr val="tx1"/>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id-ID" sz="4000" b="1" dirty="0" smtClean="0">
                    <a:latin typeface="Berlin Sans FB" pitchFamily="34" charset="0"/>
                    <a:sym typeface="Symbol"/>
                  </a:rPr>
                  <a:t></a:t>
                </a:r>
                <a:endParaRPr lang="id-ID" sz="4000" dirty="0">
                  <a:latin typeface="Berlin Sans FB" pitchFamily="34" charset="0"/>
                </a:endParaRPr>
              </a:p>
            </p:txBody>
          </p:sp>
          <p:sp>
            <p:nvSpPr>
              <p:cNvPr id="18" name="Snip Single Corner Rectangle 17"/>
              <p:cNvSpPr/>
              <p:nvPr/>
            </p:nvSpPr>
            <p:spPr>
              <a:xfrm>
                <a:off x="1485901" y="3724344"/>
                <a:ext cx="6781799" cy="944450"/>
              </a:xfrm>
              <a:prstGeom prst="snip1Rect">
                <a:avLst>
                  <a:gd name="adj" fmla="val 43533"/>
                </a:avLst>
              </a:prstGeom>
              <a:solidFill>
                <a:schemeClr val="accent1">
                  <a:lumMod val="75000"/>
                </a:schemeClr>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id-ID" sz="3400" dirty="0" smtClean="0">
                    <a:latin typeface="Berlin Sans FB" pitchFamily="34" charset="0"/>
                  </a:rPr>
                  <a:t> </a:t>
                </a:r>
                <a:r>
                  <a:rPr lang="en-US" sz="3400" dirty="0" smtClean="0">
                    <a:latin typeface="Berlin Sans FB" pitchFamily="34" charset="0"/>
                  </a:rPr>
                  <a:t>PENILAIAN KETERAMPILAN</a:t>
                </a:r>
                <a:endParaRPr lang="id-ID" sz="3400" dirty="0">
                  <a:latin typeface="Berlin Sans FB" pitchFamily="34" charset="0"/>
                </a:endParaRPr>
              </a:p>
            </p:txBody>
          </p:sp>
        </p:grpSp>
        <p:grpSp>
          <p:nvGrpSpPr>
            <p:cNvPr id="24" name="Group 23"/>
            <p:cNvGrpSpPr/>
            <p:nvPr/>
          </p:nvGrpSpPr>
          <p:grpSpPr>
            <a:xfrm>
              <a:off x="704852" y="4268984"/>
              <a:ext cx="7562848" cy="944450"/>
              <a:chOff x="704852" y="4268984"/>
              <a:chExt cx="7562848" cy="944450"/>
            </a:xfrm>
          </p:grpSpPr>
          <p:sp>
            <p:nvSpPr>
              <p:cNvPr id="12" name="Snip Single Corner Rectangle 11"/>
              <p:cNvSpPr/>
              <p:nvPr/>
            </p:nvSpPr>
            <p:spPr>
              <a:xfrm>
                <a:off x="704852" y="4268984"/>
                <a:ext cx="1028699" cy="944450"/>
              </a:xfrm>
              <a:prstGeom prst="snip1Rect">
                <a:avLst>
                  <a:gd name="adj" fmla="val 43533"/>
                </a:avLst>
              </a:prstGeom>
              <a:solidFill>
                <a:schemeClr val="tx1"/>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id-ID" sz="4000" b="1" dirty="0" smtClean="0">
                    <a:latin typeface="Berlin Sans FB" pitchFamily="34" charset="0"/>
                    <a:sym typeface="Symbol"/>
                  </a:rPr>
                  <a:t></a:t>
                </a:r>
                <a:endParaRPr lang="id-ID" sz="4000" dirty="0">
                  <a:latin typeface="Berlin Sans FB" pitchFamily="34" charset="0"/>
                </a:endParaRPr>
              </a:p>
            </p:txBody>
          </p:sp>
          <p:sp>
            <p:nvSpPr>
              <p:cNvPr id="19" name="Snip Single Corner Rectangle 18"/>
              <p:cNvSpPr/>
              <p:nvPr/>
            </p:nvSpPr>
            <p:spPr>
              <a:xfrm>
                <a:off x="1485901" y="4268984"/>
                <a:ext cx="6781799" cy="944450"/>
              </a:xfrm>
              <a:prstGeom prst="snip1Rect">
                <a:avLst>
                  <a:gd name="adj" fmla="val 43533"/>
                </a:avLst>
              </a:prstGeom>
              <a:solidFill>
                <a:schemeClr val="accent1">
                  <a:lumMod val="75000"/>
                </a:schemeClr>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3400" dirty="0" smtClean="0">
                    <a:latin typeface="Berlin Sans FB" pitchFamily="34" charset="0"/>
                  </a:rPr>
                  <a:t>PENGOLAHAN NILAI</a:t>
                </a:r>
                <a:endParaRPr lang="id-ID" sz="3400" dirty="0">
                  <a:latin typeface="Berlin Sans FB" pitchFamily="34" charset="0"/>
                </a:endParaRPr>
              </a:p>
            </p:txBody>
          </p:sp>
        </p:grpSp>
        <p:grpSp>
          <p:nvGrpSpPr>
            <p:cNvPr id="20" name="Group 19"/>
            <p:cNvGrpSpPr/>
            <p:nvPr/>
          </p:nvGrpSpPr>
          <p:grpSpPr>
            <a:xfrm>
              <a:off x="704852" y="1334790"/>
              <a:ext cx="7562848" cy="952992"/>
              <a:chOff x="731124" y="1334790"/>
              <a:chExt cx="7562848" cy="952992"/>
            </a:xfrm>
          </p:grpSpPr>
          <p:sp>
            <p:nvSpPr>
              <p:cNvPr id="14" name="Snip Single Corner Rectangle 13"/>
              <p:cNvSpPr/>
              <p:nvPr/>
            </p:nvSpPr>
            <p:spPr>
              <a:xfrm>
                <a:off x="731124" y="1334790"/>
                <a:ext cx="1028699" cy="952992"/>
              </a:xfrm>
              <a:prstGeom prst="snip1Rect">
                <a:avLst>
                  <a:gd name="adj" fmla="val 43533"/>
                </a:avLst>
              </a:prstGeom>
              <a:solidFill>
                <a:schemeClr val="tx1"/>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d-ID" sz="4000" b="1" dirty="0" smtClean="0">
                    <a:latin typeface="Berlin Sans FB" pitchFamily="34" charset="0"/>
                    <a:sym typeface="Symbol"/>
                  </a:rPr>
                  <a:t></a:t>
                </a:r>
                <a:endParaRPr lang="id-ID" sz="4000" b="1" dirty="0" smtClean="0">
                  <a:latin typeface="Berlin Sans FB" pitchFamily="34" charset="0"/>
                </a:endParaRPr>
              </a:p>
            </p:txBody>
          </p:sp>
          <p:sp>
            <p:nvSpPr>
              <p:cNvPr id="15" name="Snip Single Corner Rectangle 14"/>
              <p:cNvSpPr/>
              <p:nvPr/>
            </p:nvSpPr>
            <p:spPr>
              <a:xfrm>
                <a:off x="1512173" y="1334790"/>
                <a:ext cx="6781799" cy="952992"/>
              </a:xfrm>
              <a:prstGeom prst="snip1Rect">
                <a:avLst>
                  <a:gd name="adj" fmla="val 43533"/>
                </a:avLst>
              </a:prstGeom>
              <a:solidFill>
                <a:schemeClr val="accent1">
                  <a:lumMod val="75000"/>
                </a:schemeClr>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3400" dirty="0" smtClean="0">
                    <a:latin typeface="Berlin Sans FB" pitchFamily="34" charset="0"/>
                  </a:rPr>
                  <a:t>PENILIAN SIKAP</a:t>
                </a:r>
                <a:endParaRPr lang="id-ID" sz="3400" dirty="0">
                  <a:latin typeface="Berlin Sans FB" pitchFamily="34" charset="0"/>
                </a:endParaRPr>
              </a:p>
            </p:txBody>
          </p:sp>
        </p:grpSp>
        <p:grpSp>
          <p:nvGrpSpPr>
            <p:cNvPr id="25" name="Group 24"/>
            <p:cNvGrpSpPr/>
            <p:nvPr/>
          </p:nvGrpSpPr>
          <p:grpSpPr>
            <a:xfrm>
              <a:off x="704852" y="5240264"/>
              <a:ext cx="7562848" cy="944450"/>
              <a:chOff x="720772" y="5076488"/>
              <a:chExt cx="7562848" cy="944450"/>
            </a:xfrm>
          </p:grpSpPr>
          <p:sp>
            <p:nvSpPr>
              <p:cNvPr id="13" name="Snip Single Corner Rectangle 12"/>
              <p:cNvSpPr/>
              <p:nvPr/>
            </p:nvSpPr>
            <p:spPr>
              <a:xfrm>
                <a:off x="720772" y="5076488"/>
                <a:ext cx="1028699" cy="944450"/>
              </a:xfrm>
              <a:prstGeom prst="snip1Rect">
                <a:avLst>
                  <a:gd name="adj" fmla="val 43533"/>
                </a:avLst>
              </a:prstGeom>
              <a:solidFill>
                <a:schemeClr val="tx1"/>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id-ID" sz="4000" b="1" dirty="0" smtClean="0">
                    <a:latin typeface="Berlin Sans FB" pitchFamily="34" charset="0"/>
                    <a:sym typeface="Symbol"/>
                  </a:rPr>
                  <a:t></a:t>
                </a:r>
                <a:endParaRPr lang="id-ID" sz="4000" dirty="0">
                  <a:latin typeface="Berlin Sans FB" pitchFamily="34" charset="0"/>
                </a:endParaRPr>
              </a:p>
            </p:txBody>
          </p:sp>
          <p:sp>
            <p:nvSpPr>
              <p:cNvPr id="16" name="Snip Single Corner Rectangle 15"/>
              <p:cNvSpPr/>
              <p:nvPr/>
            </p:nvSpPr>
            <p:spPr>
              <a:xfrm>
                <a:off x="1501821" y="5076488"/>
                <a:ext cx="6781799" cy="944450"/>
              </a:xfrm>
              <a:prstGeom prst="snip1Rect">
                <a:avLst>
                  <a:gd name="adj" fmla="val 43533"/>
                </a:avLst>
              </a:prstGeom>
              <a:solidFill>
                <a:schemeClr val="accent1">
                  <a:lumMod val="75000"/>
                </a:schemeClr>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3400" dirty="0" smtClean="0">
                    <a:latin typeface="Berlin Sans FB" pitchFamily="34" charset="0"/>
                  </a:rPr>
                  <a:t>MODEL FORM RAPOR</a:t>
                </a:r>
                <a:endParaRPr lang="id-ID" sz="3400" dirty="0">
                  <a:latin typeface="Berlin Sans FB" pitchFamily="34" charset="0"/>
                </a:endParaRPr>
              </a:p>
            </p:txBody>
          </p:sp>
        </p:gr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87366"/>
          </a:xfrm>
          <a:solidFill>
            <a:schemeClr val="accent6">
              <a:lumMod val="20000"/>
              <a:lumOff val="80000"/>
            </a:schemeClr>
          </a:solidFill>
        </p:spPr>
        <p:txBody>
          <a:bodyPr>
            <a:noAutofit/>
          </a:bodyPr>
          <a:lstStyle/>
          <a:p>
            <a:r>
              <a:rPr lang="en-US" sz="3600" dirty="0" err="1" smtClean="0">
                <a:solidFill>
                  <a:schemeClr val="tx1"/>
                </a:solidFill>
                <a:latin typeface="Berlin Sans FB Demi" pitchFamily="34" charset="0"/>
              </a:rPr>
              <a:t>Teknik</a:t>
            </a:r>
            <a:r>
              <a:rPr lang="en-US" sz="3600" dirty="0" smtClean="0">
                <a:solidFill>
                  <a:schemeClr val="tx1"/>
                </a:solidFill>
                <a:latin typeface="Berlin Sans FB Demi" pitchFamily="34" charset="0"/>
              </a:rPr>
              <a:t> &amp; </a:t>
            </a:r>
            <a:r>
              <a:rPr lang="en-US" sz="3600" dirty="0" err="1" smtClean="0">
                <a:solidFill>
                  <a:schemeClr val="tx1"/>
                </a:solidFill>
                <a:latin typeface="Berlin Sans FB Demi" pitchFamily="34" charset="0"/>
              </a:rPr>
              <a:t>Instrumen</a:t>
            </a:r>
            <a:r>
              <a:rPr lang="en-US" sz="3600" dirty="0" smtClean="0">
                <a:solidFill>
                  <a:schemeClr val="tx1"/>
                </a:solidFill>
                <a:latin typeface="Berlin Sans FB Demi" pitchFamily="34" charset="0"/>
              </a:rPr>
              <a:t> </a:t>
            </a:r>
            <a:r>
              <a:rPr lang="en-US" sz="3600" dirty="0" err="1" smtClean="0">
                <a:solidFill>
                  <a:schemeClr val="tx1"/>
                </a:solidFill>
                <a:latin typeface="Berlin Sans FB Demi" pitchFamily="34" charset="0"/>
              </a:rPr>
              <a:t>Penilaian</a:t>
            </a:r>
            <a:r>
              <a:rPr lang="en-US" sz="3600" dirty="0" smtClean="0">
                <a:solidFill>
                  <a:schemeClr val="tx1"/>
                </a:solidFill>
                <a:latin typeface="Berlin Sans FB Demi" pitchFamily="34" charset="0"/>
              </a:rPr>
              <a:t> </a:t>
            </a:r>
            <a:r>
              <a:rPr lang="en-US" sz="3600" b="1" cap="all" dirty="0" err="1" smtClean="0">
                <a:solidFill>
                  <a:schemeClr val="tx1"/>
                </a:solidFill>
                <a:latin typeface="Berlin Sans FB Demi" pitchFamily="34" charset="0"/>
              </a:rPr>
              <a:t>Pengetahuan</a:t>
            </a:r>
            <a:endParaRPr lang="en-US" sz="3600" b="1" cap="all" dirty="0">
              <a:solidFill>
                <a:schemeClr val="tx1"/>
              </a:solidFill>
              <a:latin typeface="Berlin Sans FB Demi" pitchFamily="34" charset="0"/>
            </a:endParaRPr>
          </a:p>
        </p:txBody>
      </p:sp>
      <p:graphicFrame>
        <p:nvGraphicFramePr>
          <p:cNvPr id="4" name="Content Placeholder 8"/>
          <p:cNvGraphicFramePr>
            <a:graphicFrameLocks noGrp="1"/>
          </p:cNvGraphicFramePr>
          <p:nvPr>
            <p:ph sz="quarter" idx="4294967295"/>
            <p:extLst>
              <p:ext uri="{D42A27DB-BD31-4B8C-83A1-F6EECF244321}">
                <p14:modId xmlns:p14="http://schemas.microsoft.com/office/powerpoint/2010/main" xmlns="" val="733439269"/>
              </p:ext>
            </p:extLst>
          </p:nvPr>
        </p:nvGraphicFramePr>
        <p:xfrm>
          <a:off x="51393" y="2026687"/>
          <a:ext cx="8997603" cy="4589068"/>
        </p:xfrm>
        <a:graphic>
          <a:graphicData uri="http://schemas.openxmlformats.org/drawingml/2006/table">
            <a:tbl>
              <a:tblPr firstRow="1" bandRow="1">
                <a:tableStyleId>{5C22544A-7EE6-4342-B048-85BDC9FD1C3A}</a:tableStyleId>
              </a:tblPr>
              <a:tblGrid>
                <a:gridCol w="1261240"/>
                <a:gridCol w="1592317"/>
                <a:gridCol w="3373821"/>
                <a:gridCol w="2770225"/>
              </a:tblGrid>
              <a:tr h="980070">
                <a:tc>
                  <a:txBody>
                    <a:bodyPr/>
                    <a:lstStyle/>
                    <a:p>
                      <a:pPr algn="ctr"/>
                      <a:r>
                        <a:rPr lang="en-US" sz="2000" dirty="0" err="1" smtClean="0">
                          <a:solidFill>
                            <a:schemeClr val="bg1"/>
                          </a:solidFill>
                          <a:latin typeface="Berlin Sans FB" pitchFamily="34" charset="0"/>
                          <a:cs typeface="Arial" pitchFamily="34" charset="0"/>
                        </a:rPr>
                        <a:t>Kompe-tensi</a:t>
                      </a:r>
                      <a:endParaRPr lang="en-US" sz="2000" dirty="0">
                        <a:solidFill>
                          <a:schemeClr val="bg1"/>
                        </a:solidFill>
                        <a:latin typeface="Berlin Sans FB" pitchFamily="34" charset="0"/>
                        <a:cs typeface="Arial" pitchFamily="34" charset="0"/>
                      </a:endParaRPr>
                    </a:p>
                  </a:txBody>
                  <a:tcPr/>
                </a:tc>
                <a:tc>
                  <a:txBody>
                    <a:bodyPr/>
                    <a:lstStyle/>
                    <a:p>
                      <a:pPr algn="ctr"/>
                      <a:r>
                        <a:rPr lang="en-US" sz="2000" dirty="0" err="1" smtClean="0">
                          <a:solidFill>
                            <a:schemeClr val="bg1"/>
                          </a:solidFill>
                          <a:latin typeface="Berlin Sans FB" pitchFamily="34" charset="0"/>
                          <a:cs typeface="Arial" pitchFamily="34" charset="0"/>
                        </a:rPr>
                        <a:t>Teknik</a:t>
                      </a:r>
                      <a:endParaRPr lang="en-US" sz="2000" dirty="0">
                        <a:solidFill>
                          <a:schemeClr val="bg1"/>
                        </a:solidFill>
                        <a:latin typeface="Berlin Sans FB" pitchFamily="34" charset="0"/>
                        <a:cs typeface="Arial" pitchFamily="34" charset="0"/>
                      </a:endParaRPr>
                    </a:p>
                  </a:txBody>
                  <a:tcPr/>
                </a:tc>
                <a:tc>
                  <a:txBody>
                    <a:bodyPr/>
                    <a:lstStyle/>
                    <a:p>
                      <a:pPr algn="ctr"/>
                      <a:r>
                        <a:rPr lang="en-US" sz="2000" dirty="0" err="1" smtClean="0">
                          <a:solidFill>
                            <a:schemeClr val="bg1"/>
                          </a:solidFill>
                          <a:latin typeface="Berlin Sans FB" pitchFamily="34" charset="0"/>
                          <a:cs typeface="Arial" pitchFamily="34" charset="0"/>
                        </a:rPr>
                        <a:t>Bentuk</a:t>
                      </a:r>
                      <a:r>
                        <a:rPr lang="en-US" sz="2000" baseline="0" dirty="0" smtClean="0">
                          <a:solidFill>
                            <a:schemeClr val="bg1"/>
                          </a:solidFill>
                          <a:latin typeface="Berlin Sans FB" pitchFamily="34" charset="0"/>
                          <a:cs typeface="Arial" pitchFamily="34" charset="0"/>
                        </a:rPr>
                        <a:t> </a:t>
                      </a:r>
                      <a:r>
                        <a:rPr lang="en-US" sz="2000" dirty="0" err="1" smtClean="0">
                          <a:solidFill>
                            <a:schemeClr val="bg1"/>
                          </a:solidFill>
                          <a:latin typeface="Berlin Sans FB" pitchFamily="34" charset="0"/>
                          <a:cs typeface="Arial" pitchFamily="34" charset="0"/>
                        </a:rPr>
                        <a:t>Instrumen</a:t>
                      </a:r>
                      <a:endParaRPr lang="en-US" sz="2000" dirty="0">
                        <a:solidFill>
                          <a:schemeClr val="bg1"/>
                        </a:solidFill>
                        <a:latin typeface="Berlin Sans FB" pitchFamily="34" charset="0"/>
                        <a:cs typeface="Arial" pitchFamily="34" charset="0"/>
                      </a:endParaRPr>
                    </a:p>
                  </a:txBody>
                  <a:tcPr/>
                </a:tc>
                <a:tc>
                  <a:txBody>
                    <a:bodyPr/>
                    <a:lstStyle/>
                    <a:p>
                      <a:pPr algn="ctr"/>
                      <a:r>
                        <a:rPr lang="en-US" sz="2000" dirty="0" err="1" smtClean="0">
                          <a:solidFill>
                            <a:schemeClr val="bg1"/>
                          </a:solidFill>
                          <a:latin typeface="Berlin Sans FB" pitchFamily="34" charset="0"/>
                          <a:cs typeface="Arial" pitchFamily="34" charset="0"/>
                        </a:rPr>
                        <a:t>Tujuan</a:t>
                      </a:r>
                      <a:r>
                        <a:rPr lang="en-US" sz="2000" dirty="0" smtClean="0">
                          <a:solidFill>
                            <a:schemeClr val="bg1"/>
                          </a:solidFill>
                          <a:latin typeface="Berlin Sans FB" pitchFamily="34" charset="0"/>
                          <a:cs typeface="Arial" pitchFamily="34" charset="0"/>
                        </a:rPr>
                        <a:t> </a:t>
                      </a:r>
                      <a:endParaRPr lang="en-US" sz="2000" dirty="0">
                        <a:solidFill>
                          <a:schemeClr val="bg1"/>
                        </a:solidFill>
                        <a:latin typeface="Berlin Sans FB" pitchFamily="34" charset="0"/>
                        <a:cs typeface="Arial" pitchFamily="34" charset="0"/>
                      </a:endParaRPr>
                    </a:p>
                  </a:txBody>
                  <a:tcPr/>
                </a:tc>
              </a:tr>
              <a:tr h="1334500">
                <a:tc rowSpan="3">
                  <a:txBody>
                    <a:bodyPr/>
                    <a:lstStyle/>
                    <a:p>
                      <a:pPr algn="ctr"/>
                      <a:r>
                        <a:rPr lang="en-US" sz="3600" dirty="0" err="1" smtClean="0">
                          <a:latin typeface="Berlin Sans FB" pitchFamily="34" charset="0"/>
                          <a:cs typeface="Arial" pitchFamily="34" charset="0"/>
                        </a:rPr>
                        <a:t>Pengetahuan</a:t>
                      </a:r>
                      <a:endParaRPr lang="en-US" sz="3600" dirty="0">
                        <a:latin typeface="Berlin Sans FB" pitchFamily="34" charset="0"/>
                        <a:cs typeface="Arial" pitchFamily="34" charset="0"/>
                      </a:endParaRPr>
                    </a:p>
                  </a:txBody>
                  <a:tcPr vert="vert270" anchor="ctr"/>
                </a:tc>
                <a:tc>
                  <a:txBody>
                    <a:bodyPr/>
                    <a:lstStyle/>
                    <a:p>
                      <a:r>
                        <a:rPr lang="en-US" sz="2000" dirty="0" err="1" smtClean="0">
                          <a:latin typeface="Berlin Sans FB" pitchFamily="34" charset="0"/>
                          <a:cs typeface="Arial" pitchFamily="34" charset="0"/>
                        </a:rPr>
                        <a:t>Tes</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Tulis</a:t>
                      </a:r>
                      <a:endParaRPr lang="en-US" sz="2000" dirty="0">
                        <a:latin typeface="Berlin Sans FB" pitchFamily="34" charset="0"/>
                        <a:cs typeface="Arial" pitchFamily="34" charset="0"/>
                      </a:endParaRPr>
                    </a:p>
                  </a:txBody>
                  <a:tcPr/>
                </a:tc>
                <a:tc>
                  <a:txBody>
                    <a:bodyPr/>
                    <a:lstStyle/>
                    <a:p>
                      <a:r>
                        <a:rPr lang="en-US" sz="2000" dirty="0" smtClean="0">
                          <a:latin typeface="Berlin Sans FB" pitchFamily="34" charset="0"/>
                          <a:cs typeface="Arial" pitchFamily="34" charset="0"/>
                        </a:rPr>
                        <a:t>Essay/mini paper, </a:t>
                      </a:r>
                      <a:r>
                        <a:rPr lang="en-US" sz="2000" dirty="0" err="1" smtClean="0">
                          <a:latin typeface="Berlin Sans FB" pitchFamily="34" charset="0"/>
                          <a:cs typeface="Arial" pitchFamily="34" charset="0"/>
                        </a:rPr>
                        <a:t>pilihan</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ganda</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isian</a:t>
                      </a:r>
                      <a:r>
                        <a:rPr lang="en-US" sz="2000" dirty="0" smtClean="0">
                          <a:latin typeface="Berlin Sans FB" pitchFamily="34" charset="0"/>
                          <a:cs typeface="Arial" pitchFamily="34" charset="0"/>
                        </a:rPr>
                        <a:t>,</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jawaban</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singkat</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menjodohkan</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benar</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salah</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uraian</a:t>
                      </a:r>
                      <a:endParaRPr lang="en-US" sz="2000" dirty="0">
                        <a:latin typeface="Berlin Sans FB" pitchFamily="34" charset="0"/>
                        <a:cs typeface="Arial" pitchFamily="34" charset="0"/>
                      </a:endParaRPr>
                    </a:p>
                  </a:txBody>
                  <a:tcPr/>
                </a:tc>
                <a:tc>
                  <a:txBody>
                    <a:bodyPr/>
                    <a:lstStyle/>
                    <a:p>
                      <a:r>
                        <a:rPr lang="en-US" sz="2000" dirty="0" smtClean="0">
                          <a:latin typeface="Berlin Sans FB" pitchFamily="34" charset="0"/>
                          <a:cs typeface="Arial" pitchFamily="34" charset="0"/>
                        </a:rPr>
                        <a:t>prior-knowledge, progress, </a:t>
                      </a:r>
                      <a:r>
                        <a:rPr lang="en-US" sz="2000" dirty="0" err="1" smtClean="0">
                          <a:latin typeface="Berlin Sans FB" pitchFamily="34" charset="0"/>
                          <a:cs typeface="Arial" pitchFamily="34" charset="0"/>
                        </a:rPr>
                        <a:t>capaian</a:t>
                      </a:r>
                      <a:endParaRPr lang="en-US" sz="2000" dirty="0">
                        <a:latin typeface="Berlin Sans FB" pitchFamily="34" charset="0"/>
                        <a:cs typeface="Arial" pitchFamily="34" charset="0"/>
                      </a:endParaRPr>
                    </a:p>
                  </a:txBody>
                  <a:tcPr/>
                </a:tc>
              </a:tr>
              <a:tr h="1268658">
                <a:tc vMerge="1">
                  <a:txBody>
                    <a:bodyPr/>
                    <a:lstStyle/>
                    <a:p>
                      <a:endParaRPr lang="en-US" sz="1600" dirty="0"/>
                    </a:p>
                  </a:txBody>
                  <a:tcPr/>
                </a:tc>
                <a:tc>
                  <a:txBody>
                    <a:bodyPr/>
                    <a:lstStyle/>
                    <a:p>
                      <a:r>
                        <a:rPr lang="en-US" sz="2000" dirty="0" err="1" smtClean="0">
                          <a:latin typeface="Berlin Sans FB" pitchFamily="34" charset="0"/>
                          <a:cs typeface="Arial" pitchFamily="34" charset="0"/>
                        </a:rPr>
                        <a:t>Tes</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Lisan</a:t>
                      </a:r>
                      <a:endParaRPr lang="en-US" sz="2000" dirty="0">
                        <a:latin typeface="Berlin Sans FB" pitchFamily="34" charset="0"/>
                        <a:cs typeface="Arial" pitchFamily="34" charset="0"/>
                      </a:endParaRPr>
                    </a:p>
                  </a:txBody>
                  <a:tcPr/>
                </a:tc>
                <a:tc>
                  <a:txBody>
                    <a:bodyPr/>
                    <a:lstStyle/>
                    <a:p>
                      <a:r>
                        <a:rPr lang="en-US" sz="2000" dirty="0" smtClean="0">
                          <a:latin typeface="Berlin Sans FB" pitchFamily="34" charset="0"/>
                          <a:cs typeface="Arial" pitchFamily="34" charset="0"/>
                        </a:rPr>
                        <a:t>Tanya-</a:t>
                      </a:r>
                      <a:r>
                        <a:rPr lang="en-US" sz="2000" dirty="0" err="1" smtClean="0">
                          <a:latin typeface="Berlin Sans FB" pitchFamily="34" charset="0"/>
                          <a:cs typeface="Arial" pitchFamily="34" charset="0"/>
                        </a:rPr>
                        <a:t>jawab</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diskusi</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daftar</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pertanyaan</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siswa</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membuat</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pertanyaan</a:t>
                      </a:r>
                      <a:endParaRPr lang="en-US" sz="2000" dirty="0">
                        <a:latin typeface="Berlin Sans FB" pitchFamily="34" charset="0"/>
                        <a:cs typeface="Arial" pitchFamily="34" charset="0"/>
                      </a:endParaRPr>
                    </a:p>
                  </a:txBody>
                  <a:tcPr/>
                </a:tc>
                <a:tc>
                  <a:txBody>
                    <a:bodyPr/>
                    <a:lstStyle/>
                    <a:p>
                      <a:r>
                        <a:rPr lang="en-US" sz="2000" dirty="0" smtClean="0">
                          <a:latin typeface="Berlin Sans FB" pitchFamily="34" charset="0"/>
                          <a:cs typeface="Arial" pitchFamily="34" charset="0"/>
                        </a:rPr>
                        <a:t>prior-knowledge, progress, </a:t>
                      </a:r>
                      <a:r>
                        <a:rPr lang="en-US" sz="2000" dirty="0" err="1" smtClean="0">
                          <a:latin typeface="Berlin Sans FB" pitchFamily="34" charset="0"/>
                          <a:cs typeface="Arial" pitchFamily="34" charset="0"/>
                        </a:rPr>
                        <a:t>capaian</a:t>
                      </a:r>
                      <a:endParaRPr lang="en-US" sz="2000" dirty="0">
                        <a:latin typeface="Berlin Sans FB" pitchFamily="34" charset="0"/>
                        <a:cs typeface="Arial" pitchFamily="34" charset="0"/>
                      </a:endParaRPr>
                    </a:p>
                  </a:txBody>
                  <a:tcPr/>
                </a:tc>
              </a:tr>
              <a:tr h="980070">
                <a:tc vMerge="1">
                  <a:txBody>
                    <a:bodyPr/>
                    <a:lstStyle/>
                    <a:p>
                      <a:endParaRPr lang="en-US" sz="1600" dirty="0"/>
                    </a:p>
                  </a:txBody>
                  <a:tcPr/>
                </a:tc>
                <a:tc>
                  <a:txBody>
                    <a:bodyPr/>
                    <a:lstStyle/>
                    <a:p>
                      <a:r>
                        <a:rPr lang="en-US" sz="2000" dirty="0" err="1" smtClean="0">
                          <a:latin typeface="Berlin Sans FB" pitchFamily="34" charset="0"/>
                          <a:cs typeface="Arial" pitchFamily="34" charset="0"/>
                        </a:rPr>
                        <a:t>Penugasan</a:t>
                      </a:r>
                      <a:endParaRPr lang="en-US" sz="2000" dirty="0">
                        <a:latin typeface="Berlin Sans FB" pitchFamily="34" charset="0"/>
                        <a:cs typeface="Arial" pitchFamily="34" charset="0"/>
                      </a:endParaRPr>
                    </a:p>
                  </a:txBody>
                  <a:tcPr/>
                </a:tc>
                <a:tc>
                  <a:txBody>
                    <a:bodyPr/>
                    <a:lstStyle/>
                    <a:p>
                      <a:r>
                        <a:rPr lang="en-US" sz="2000" dirty="0" err="1" smtClean="0">
                          <a:latin typeface="Berlin Sans FB" pitchFamily="34" charset="0"/>
                          <a:cs typeface="Arial" pitchFamily="34" charset="0"/>
                        </a:rPr>
                        <a:t>Proyek</a:t>
                      </a:r>
                      <a:r>
                        <a:rPr lang="en-US" sz="2000" dirty="0" smtClean="0">
                          <a:latin typeface="Berlin Sans FB" pitchFamily="34" charset="0"/>
                          <a:cs typeface="Arial" pitchFamily="34" charset="0"/>
                        </a:rPr>
                        <a:t>, </a:t>
                      </a:r>
                      <a:br>
                        <a:rPr lang="en-US" sz="2000" dirty="0" smtClean="0">
                          <a:latin typeface="Berlin Sans FB" pitchFamily="34" charset="0"/>
                          <a:cs typeface="Arial" pitchFamily="34" charset="0"/>
                        </a:rPr>
                      </a:br>
                      <a:r>
                        <a:rPr lang="en-US" sz="2000" dirty="0" err="1" smtClean="0">
                          <a:latin typeface="Berlin Sans FB" pitchFamily="34" charset="0"/>
                          <a:cs typeface="Arial" pitchFamily="34" charset="0"/>
                        </a:rPr>
                        <a:t>Lembar</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Penugasan</a:t>
                      </a:r>
                      <a:r>
                        <a:rPr lang="en-US" sz="2000" baseline="0" dirty="0" smtClean="0">
                          <a:latin typeface="Berlin Sans FB" pitchFamily="34" charset="0"/>
                          <a:cs typeface="Arial" pitchFamily="34" charset="0"/>
                        </a:rPr>
                        <a:t> (PR, </a:t>
                      </a:r>
                      <a:r>
                        <a:rPr lang="en-US" sz="2000" baseline="0" dirty="0" err="1" smtClean="0">
                          <a:latin typeface="Berlin Sans FB" pitchFamily="34" charset="0"/>
                          <a:cs typeface="Arial" pitchFamily="34" charset="0"/>
                        </a:rPr>
                        <a:t>Kliping</a:t>
                      </a:r>
                      <a:r>
                        <a:rPr lang="en-US" sz="2000" baseline="0" dirty="0" smtClean="0">
                          <a:latin typeface="Berlin Sans FB" pitchFamily="34" charset="0"/>
                          <a:cs typeface="Arial" pitchFamily="34" charset="0"/>
                        </a:rPr>
                        <a:t>)</a:t>
                      </a:r>
                      <a:endParaRPr lang="en-US" sz="2000" dirty="0">
                        <a:latin typeface="Berlin Sans FB" pitchFamily="34" charset="0"/>
                        <a:cs typeface="Arial" pitchFamily="34" charset="0"/>
                      </a:endParaRPr>
                    </a:p>
                  </a:txBody>
                  <a:tcPr/>
                </a:tc>
                <a:tc>
                  <a:txBody>
                    <a:bodyPr/>
                    <a:lstStyle/>
                    <a:p>
                      <a:r>
                        <a:rPr lang="en-US" sz="2000" dirty="0" err="1" smtClean="0">
                          <a:latin typeface="Berlin Sans FB" pitchFamily="34" charset="0"/>
                          <a:cs typeface="Arial" pitchFamily="34" charset="0"/>
                        </a:rPr>
                        <a:t>Kemampuan</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kritis-analisis-sintesis</a:t>
                      </a:r>
                      <a:endParaRPr lang="en-US" sz="2000" dirty="0">
                        <a:latin typeface="Berlin Sans FB" pitchFamily="34" charset="0"/>
                        <a:cs typeface="Arial" pitchFamily="34" charset="0"/>
                      </a:endParaRPr>
                    </a:p>
                  </a:txBody>
                  <a:tcPr/>
                </a:tc>
              </a:tr>
            </a:tbl>
          </a:graphicData>
        </a:graphic>
      </p:graphicFrame>
    </p:spTree>
    <p:extLst>
      <p:ext uri="{BB962C8B-B14F-4D97-AF65-F5344CB8AC3E}">
        <p14:creationId xmlns:p14="http://schemas.microsoft.com/office/powerpoint/2010/main" xmlns="" val="968605408"/>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8"/>
          <p:cNvGraphicFramePr>
            <a:graphicFrameLocks noGrp="1"/>
          </p:cNvGraphicFramePr>
          <p:nvPr>
            <p:ph sz="quarter" idx="4294967295"/>
            <p:extLst>
              <p:ext uri="{D42A27DB-BD31-4B8C-83A1-F6EECF244321}">
                <p14:modId xmlns:p14="http://schemas.microsoft.com/office/powerpoint/2010/main" xmlns="" val="1607738261"/>
              </p:ext>
            </p:extLst>
          </p:nvPr>
        </p:nvGraphicFramePr>
        <p:xfrm>
          <a:off x="110363" y="1687859"/>
          <a:ext cx="8923282" cy="4791768"/>
        </p:xfrm>
        <a:graphic>
          <a:graphicData uri="http://schemas.openxmlformats.org/drawingml/2006/table">
            <a:tbl>
              <a:tblPr firstRow="1" bandRow="1">
                <a:tableStyleId>{5C22544A-7EE6-4342-B048-85BDC9FD1C3A}</a:tableStyleId>
              </a:tblPr>
              <a:tblGrid>
                <a:gridCol w="1730489"/>
                <a:gridCol w="1785218"/>
                <a:gridCol w="2664372"/>
                <a:gridCol w="2743203"/>
              </a:tblGrid>
              <a:tr h="574291">
                <a:tc>
                  <a:txBody>
                    <a:bodyPr/>
                    <a:lstStyle/>
                    <a:p>
                      <a:pPr algn="ctr"/>
                      <a:r>
                        <a:rPr lang="en-US" sz="2000" dirty="0" err="1" smtClean="0">
                          <a:solidFill>
                            <a:schemeClr val="bg1"/>
                          </a:solidFill>
                          <a:latin typeface="Berlin Sans FB" pitchFamily="34" charset="0"/>
                          <a:cs typeface="Arial" pitchFamily="34" charset="0"/>
                        </a:rPr>
                        <a:t>Kompetensi</a:t>
                      </a:r>
                      <a:endParaRPr lang="en-US" sz="2000" dirty="0">
                        <a:solidFill>
                          <a:schemeClr val="bg1"/>
                        </a:solidFill>
                        <a:latin typeface="Berlin Sans FB" pitchFamily="34" charset="0"/>
                        <a:cs typeface="Arial" pitchFamily="34" charset="0"/>
                      </a:endParaRPr>
                    </a:p>
                  </a:txBody>
                  <a:tcPr anchor="ctr"/>
                </a:tc>
                <a:tc>
                  <a:txBody>
                    <a:bodyPr/>
                    <a:lstStyle/>
                    <a:p>
                      <a:pPr algn="ctr"/>
                      <a:r>
                        <a:rPr lang="en-US" sz="2000" dirty="0" err="1" smtClean="0">
                          <a:latin typeface="Berlin Sans FB" pitchFamily="34" charset="0"/>
                          <a:cs typeface="Arial" pitchFamily="34" charset="0"/>
                        </a:rPr>
                        <a:t>Teknik</a:t>
                      </a:r>
                      <a:endParaRPr lang="en-US" sz="2000" dirty="0">
                        <a:latin typeface="Berlin Sans FB" pitchFamily="34" charset="0"/>
                        <a:cs typeface="Arial" pitchFamily="34" charset="0"/>
                      </a:endParaRPr>
                    </a:p>
                  </a:txBody>
                  <a:tcPr anchor="ctr"/>
                </a:tc>
                <a:tc>
                  <a:txBody>
                    <a:bodyPr/>
                    <a:lstStyle/>
                    <a:p>
                      <a:pPr algn="ctr"/>
                      <a:r>
                        <a:rPr lang="en-US" sz="2000" dirty="0" err="1" smtClean="0">
                          <a:latin typeface="Berlin Sans FB" pitchFamily="34" charset="0"/>
                          <a:cs typeface="Arial" pitchFamily="34" charset="0"/>
                        </a:rPr>
                        <a:t>Bentuk</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Instrumen</a:t>
                      </a:r>
                      <a:endParaRPr lang="en-US" sz="2000" dirty="0">
                        <a:latin typeface="Berlin Sans FB" pitchFamily="34" charset="0"/>
                        <a:cs typeface="Arial" pitchFamily="34" charset="0"/>
                      </a:endParaRPr>
                    </a:p>
                  </a:txBody>
                  <a:tcPr anchor="ctr"/>
                </a:tc>
                <a:tc>
                  <a:txBody>
                    <a:bodyPr/>
                    <a:lstStyle/>
                    <a:p>
                      <a:pPr algn="ctr"/>
                      <a:r>
                        <a:rPr lang="en-US" sz="2000" dirty="0" err="1" smtClean="0">
                          <a:latin typeface="Berlin Sans FB" pitchFamily="34" charset="0"/>
                          <a:cs typeface="Arial" pitchFamily="34" charset="0"/>
                        </a:rPr>
                        <a:t>Contoh</a:t>
                      </a:r>
                      <a:endParaRPr lang="en-US" sz="2000" dirty="0">
                        <a:latin typeface="Berlin Sans FB" pitchFamily="34" charset="0"/>
                        <a:cs typeface="Arial" pitchFamily="34" charset="0"/>
                      </a:endParaRPr>
                    </a:p>
                  </a:txBody>
                  <a:tcPr anchor="ctr"/>
                </a:tc>
              </a:tr>
              <a:tr h="1667375">
                <a:tc rowSpan="3">
                  <a:txBody>
                    <a:bodyPr/>
                    <a:lstStyle/>
                    <a:p>
                      <a:pPr algn="ctr"/>
                      <a:r>
                        <a:rPr lang="id-ID" sz="3600" b="0" dirty="0" smtClean="0">
                          <a:latin typeface="Berlin Sans FB" pitchFamily="34" charset="0"/>
                          <a:cs typeface="Arial" pitchFamily="34" charset="0"/>
                        </a:rPr>
                        <a:t>Keterampilan</a:t>
                      </a:r>
                      <a:endParaRPr lang="en-US" sz="3600" b="0" dirty="0">
                        <a:latin typeface="Berlin Sans FB" pitchFamily="34" charset="0"/>
                        <a:cs typeface="Arial" pitchFamily="34" charset="0"/>
                      </a:endParaRPr>
                    </a:p>
                  </a:txBody>
                  <a:tcPr vert="vert270" anchor="ctr"/>
                </a:tc>
                <a:tc>
                  <a:txBody>
                    <a:bodyPr/>
                    <a:lstStyle/>
                    <a:p>
                      <a:r>
                        <a:rPr lang="en-US" sz="2400" dirty="0" err="1" smtClean="0">
                          <a:latin typeface="Berlin Sans FB" pitchFamily="34" charset="0"/>
                          <a:cs typeface="Arial" pitchFamily="34" charset="0"/>
                        </a:rPr>
                        <a:t>Praktik</a:t>
                      </a:r>
                      <a:endParaRPr lang="en-US" sz="2400" dirty="0">
                        <a:latin typeface="Berlin Sans FB" pitchFamily="34" charset="0"/>
                        <a:cs typeface="Arial" pitchFamily="34" charset="0"/>
                      </a:endParaRPr>
                    </a:p>
                  </a:txBody>
                  <a:tcPr/>
                </a:tc>
                <a:tc>
                  <a:txBody>
                    <a:bodyPr/>
                    <a:lstStyle/>
                    <a:p>
                      <a:r>
                        <a:rPr lang="en-US" sz="2400" dirty="0" err="1" smtClean="0">
                          <a:latin typeface="Berlin Sans FB" pitchFamily="34" charset="0"/>
                          <a:cs typeface="Arial" pitchFamily="34" charset="0"/>
                        </a:rPr>
                        <a:t>Daftar</a:t>
                      </a:r>
                      <a:r>
                        <a:rPr lang="en-US" sz="2400" dirty="0" smtClean="0">
                          <a:latin typeface="Berlin Sans FB" pitchFamily="34" charset="0"/>
                          <a:cs typeface="Arial" pitchFamily="34" charset="0"/>
                        </a:rPr>
                        <a:t> </a:t>
                      </a:r>
                      <a:r>
                        <a:rPr lang="en-US" sz="2400" dirty="0" err="1" smtClean="0">
                          <a:latin typeface="Berlin Sans FB" pitchFamily="34" charset="0"/>
                          <a:cs typeface="Arial" pitchFamily="34" charset="0"/>
                        </a:rPr>
                        <a:t>cek</a:t>
                      </a:r>
                      <a:r>
                        <a:rPr lang="en-US" sz="2400" dirty="0" smtClean="0">
                          <a:latin typeface="Berlin Sans FB" pitchFamily="34" charset="0"/>
                          <a:cs typeface="Arial" pitchFamily="34" charset="0"/>
                        </a:rPr>
                        <a:t>,</a:t>
                      </a:r>
                      <a:r>
                        <a:rPr lang="en-US" sz="2400" baseline="0" dirty="0" smtClean="0">
                          <a:latin typeface="Berlin Sans FB" pitchFamily="34" charset="0"/>
                          <a:cs typeface="Arial" pitchFamily="34" charset="0"/>
                        </a:rPr>
                        <a:t> </a:t>
                      </a:r>
                    </a:p>
                    <a:p>
                      <a:r>
                        <a:rPr lang="en-US" sz="2400" baseline="0" dirty="0" err="1" smtClean="0">
                          <a:latin typeface="Berlin Sans FB" pitchFamily="34" charset="0"/>
                          <a:cs typeface="Arial" pitchFamily="34" charset="0"/>
                        </a:rPr>
                        <a:t>skala</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penilaian</a:t>
                      </a:r>
                      <a:endParaRPr lang="en-US" sz="2400" dirty="0">
                        <a:latin typeface="Berlin Sans FB" pitchFamily="34" charset="0"/>
                        <a:cs typeface="Arial" pitchFamily="34" charset="0"/>
                      </a:endParaRPr>
                    </a:p>
                  </a:txBody>
                  <a:tcPr/>
                </a:tc>
                <a:tc>
                  <a:txBody>
                    <a:bodyPr/>
                    <a:lstStyle/>
                    <a:p>
                      <a:r>
                        <a:rPr lang="en-US" sz="2400" dirty="0" err="1" smtClean="0">
                          <a:latin typeface="Berlin Sans FB" pitchFamily="34" charset="0"/>
                          <a:cs typeface="Arial" pitchFamily="34" charset="0"/>
                        </a:rPr>
                        <a:t>Bermain</a:t>
                      </a:r>
                      <a:r>
                        <a:rPr lang="en-US" sz="2400" dirty="0" smtClean="0">
                          <a:latin typeface="Berlin Sans FB" pitchFamily="34" charset="0"/>
                          <a:cs typeface="Arial" pitchFamily="34" charset="0"/>
                        </a:rPr>
                        <a:t> </a:t>
                      </a:r>
                      <a:r>
                        <a:rPr lang="en-US" sz="2400" dirty="0" err="1" smtClean="0">
                          <a:latin typeface="Berlin Sans FB" pitchFamily="34" charset="0"/>
                          <a:cs typeface="Arial" pitchFamily="34" charset="0"/>
                        </a:rPr>
                        <a:t>peran</a:t>
                      </a:r>
                      <a:r>
                        <a:rPr lang="en-US" sz="2400" dirty="0" smtClean="0">
                          <a:latin typeface="Berlin Sans FB" pitchFamily="34" charset="0"/>
                          <a:cs typeface="Arial" pitchFamily="34" charset="0"/>
                        </a:rPr>
                        <a:t>, IPA,</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ibadah</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olah</a:t>
                      </a:r>
                      <a:r>
                        <a:rPr lang="en-US" sz="2400" baseline="0" dirty="0" smtClean="0">
                          <a:latin typeface="Berlin Sans FB" pitchFamily="34" charset="0"/>
                          <a:cs typeface="Arial" pitchFamily="34" charset="0"/>
                        </a:rPr>
                        <a:t> raga, </a:t>
                      </a:r>
                      <a:r>
                        <a:rPr lang="en-US" sz="2400" baseline="0" dirty="0" err="1" smtClean="0">
                          <a:latin typeface="Berlin Sans FB" pitchFamily="34" charset="0"/>
                          <a:cs typeface="Arial" pitchFamily="34" charset="0"/>
                        </a:rPr>
                        <a:t>membaca</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menyanyi</a:t>
                      </a:r>
                      <a:endParaRPr lang="en-US" sz="2400" dirty="0">
                        <a:latin typeface="Berlin Sans FB" pitchFamily="34" charset="0"/>
                        <a:cs typeface="Arial" pitchFamily="34" charset="0"/>
                      </a:endParaRPr>
                    </a:p>
                  </a:txBody>
                  <a:tcPr/>
                </a:tc>
              </a:tr>
              <a:tr h="1275051">
                <a:tc vMerge="1">
                  <a:txBody>
                    <a:bodyPr/>
                    <a:lstStyle/>
                    <a:p>
                      <a:endParaRPr lang="en-US" sz="1600" dirty="0"/>
                    </a:p>
                  </a:txBody>
                  <a:tcPr/>
                </a:tc>
                <a:tc>
                  <a:txBody>
                    <a:bodyPr/>
                    <a:lstStyle/>
                    <a:p>
                      <a:r>
                        <a:rPr lang="en-US" sz="2400" dirty="0" err="1" smtClean="0">
                          <a:latin typeface="Berlin Sans FB" pitchFamily="34" charset="0"/>
                          <a:cs typeface="Arial" pitchFamily="34" charset="0"/>
                        </a:rPr>
                        <a:t>Proyek</a:t>
                      </a:r>
                      <a:endParaRPr lang="en-US" sz="2400" dirty="0">
                        <a:latin typeface="Berlin Sans FB"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latin typeface="Berlin Sans FB" pitchFamily="34" charset="0"/>
                          <a:cs typeface="Arial" pitchFamily="34" charset="0"/>
                        </a:rPr>
                        <a:t>Daftar</a:t>
                      </a:r>
                      <a:r>
                        <a:rPr lang="en-US" sz="2400" dirty="0" smtClean="0">
                          <a:latin typeface="Berlin Sans FB" pitchFamily="34" charset="0"/>
                          <a:cs typeface="Arial" pitchFamily="34" charset="0"/>
                        </a:rPr>
                        <a:t> </a:t>
                      </a:r>
                      <a:r>
                        <a:rPr lang="en-US" sz="2400" dirty="0" err="1" smtClean="0">
                          <a:latin typeface="Berlin Sans FB" pitchFamily="34" charset="0"/>
                          <a:cs typeface="Arial" pitchFamily="34" charset="0"/>
                        </a:rPr>
                        <a:t>cek</a:t>
                      </a:r>
                      <a:r>
                        <a:rPr lang="en-US" sz="2400" dirty="0" smtClean="0">
                          <a:latin typeface="Berlin Sans FB" pitchFamily="34" charset="0"/>
                          <a:cs typeface="Arial" pitchFamily="34" charset="0"/>
                        </a:rPr>
                        <a:t>,</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skala</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penilaian</a:t>
                      </a:r>
                      <a:endParaRPr lang="en-US" sz="2400" dirty="0" smtClean="0">
                        <a:latin typeface="Berlin Sans FB"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latin typeface="Berlin Sans FB" pitchFamily="34" charset="0"/>
                          <a:cs typeface="Arial" pitchFamily="34" charset="0"/>
                        </a:rPr>
                        <a:t>Bakti</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sosial</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pentas</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seni</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debat</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penghijauan</a:t>
                      </a:r>
                      <a:endParaRPr lang="en-US" sz="2400" dirty="0" smtClean="0">
                        <a:latin typeface="Berlin Sans FB" pitchFamily="34" charset="0"/>
                        <a:cs typeface="Arial" pitchFamily="34" charset="0"/>
                      </a:endParaRPr>
                    </a:p>
                  </a:txBody>
                  <a:tcPr/>
                </a:tc>
              </a:tr>
              <a:tr h="1275051">
                <a:tc vMerge="1">
                  <a:txBody>
                    <a:bodyPr/>
                    <a:lstStyle/>
                    <a:p>
                      <a:endParaRPr lang="en-US" sz="1600" dirty="0"/>
                    </a:p>
                  </a:txBody>
                  <a:tcPr/>
                </a:tc>
                <a:tc>
                  <a:txBody>
                    <a:bodyPr/>
                    <a:lstStyle/>
                    <a:p>
                      <a:r>
                        <a:rPr lang="en-US" sz="2400" dirty="0" err="1" smtClean="0">
                          <a:latin typeface="Berlin Sans FB" pitchFamily="34" charset="0"/>
                          <a:cs typeface="Arial" pitchFamily="34" charset="0"/>
                        </a:rPr>
                        <a:t>Portofolio</a:t>
                      </a:r>
                      <a:endParaRPr lang="en-US" sz="2400" dirty="0">
                        <a:latin typeface="Berlin Sans FB"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latin typeface="Berlin Sans FB" pitchFamily="34" charset="0"/>
                          <a:cs typeface="Arial" pitchFamily="34" charset="0"/>
                        </a:rPr>
                        <a:t>Daftar</a:t>
                      </a:r>
                      <a:r>
                        <a:rPr lang="en-US" sz="2400" dirty="0" smtClean="0">
                          <a:latin typeface="Berlin Sans FB" pitchFamily="34" charset="0"/>
                          <a:cs typeface="Arial" pitchFamily="34" charset="0"/>
                        </a:rPr>
                        <a:t> </a:t>
                      </a:r>
                      <a:r>
                        <a:rPr lang="en-US" sz="2400" dirty="0" err="1" smtClean="0">
                          <a:latin typeface="Berlin Sans FB" pitchFamily="34" charset="0"/>
                          <a:cs typeface="Arial" pitchFamily="34" charset="0"/>
                        </a:rPr>
                        <a:t>cek</a:t>
                      </a:r>
                      <a:r>
                        <a:rPr lang="en-US" sz="2400" dirty="0" smtClean="0">
                          <a:latin typeface="Berlin Sans FB" pitchFamily="34" charset="0"/>
                          <a:cs typeface="Arial" pitchFamily="34" charset="0"/>
                        </a:rPr>
                        <a:t>,</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skala</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penilaian</a:t>
                      </a:r>
                      <a:endParaRPr lang="en-US" sz="2400" dirty="0" smtClean="0">
                        <a:latin typeface="Berlin Sans FB"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latin typeface="Berlin Sans FB" pitchFamily="34" charset="0"/>
                          <a:cs typeface="Arial" pitchFamily="34" charset="0"/>
                        </a:rPr>
                        <a:t>Makalah</a:t>
                      </a:r>
                      <a:r>
                        <a:rPr lang="en-US" sz="2400" dirty="0" smtClean="0">
                          <a:latin typeface="Berlin Sans FB" pitchFamily="34" charset="0"/>
                          <a:cs typeface="Arial" pitchFamily="34" charset="0"/>
                        </a:rPr>
                        <a:t>, </a:t>
                      </a:r>
                      <a:r>
                        <a:rPr lang="en-US" sz="2400" dirty="0" err="1" smtClean="0">
                          <a:latin typeface="Berlin Sans FB" pitchFamily="34" charset="0"/>
                          <a:cs typeface="Arial" pitchFamily="34" charset="0"/>
                        </a:rPr>
                        <a:t>Piagam</a:t>
                      </a:r>
                      <a:r>
                        <a:rPr lang="en-US" sz="2400" dirty="0" smtClean="0">
                          <a:latin typeface="Berlin Sans FB" pitchFamily="34" charset="0"/>
                          <a:cs typeface="Arial" pitchFamily="34" charset="0"/>
                        </a:rPr>
                        <a:t>,</a:t>
                      </a:r>
                      <a:r>
                        <a:rPr lang="en-US" sz="2400" baseline="0" dirty="0" smtClean="0">
                          <a:latin typeface="Berlin Sans FB" pitchFamily="34" charset="0"/>
                          <a:cs typeface="Arial" pitchFamily="34" charset="0"/>
                        </a:rPr>
                        <a:t> Kumpulan </a:t>
                      </a:r>
                      <a:r>
                        <a:rPr lang="en-US" sz="2400" baseline="0" dirty="0" err="1" smtClean="0">
                          <a:latin typeface="Berlin Sans FB" pitchFamily="34" charset="0"/>
                          <a:cs typeface="Arial" pitchFamily="34" charset="0"/>
                        </a:rPr>
                        <a:t>Puisi</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Laporan</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Penelitian</a:t>
                      </a:r>
                      <a:endParaRPr lang="en-US" sz="2400" dirty="0" smtClean="0">
                        <a:latin typeface="Berlin Sans FB" pitchFamily="34" charset="0"/>
                        <a:cs typeface="Arial" pitchFamily="34" charset="0"/>
                      </a:endParaRPr>
                    </a:p>
                  </a:txBody>
                  <a:tcPr/>
                </a:tc>
              </a:tr>
            </a:tbl>
          </a:graphicData>
        </a:graphic>
      </p:graphicFrame>
      <p:sp>
        <p:nvSpPr>
          <p:cNvPr id="7" name="Title 1"/>
          <p:cNvSpPr>
            <a:spLocks noGrp="1"/>
          </p:cNvSpPr>
          <p:nvPr>
            <p:ph type="title"/>
          </p:nvPr>
        </p:nvSpPr>
        <p:spPr>
          <a:xfrm>
            <a:off x="0" y="0"/>
            <a:ext cx="9144000" cy="1387366"/>
          </a:xfrm>
          <a:solidFill>
            <a:schemeClr val="accent6">
              <a:lumMod val="20000"/>
              <a:lumOff val="80000"/>
            </a:schemeClr>
          </a:solidFill>
        </p:spPr>
        <p:txBody>
          <a:bodyPr>
            <a:noAutofit/>
          </a:bodyPr>
          <a:lstStyle/>
          <a:p>
            <a:r>
              <a:rPr lang="en-US" sz="3600" dirty="0" err="1" smtClean="0">
                <a:solidFill>
                  <a:schemeClr val="tx1"/>
                </a:solidFill>
                <a:latin typeface="Berlin Sans FB Demi" pitchFamily="34" charset="0"/>
              </a:rPr>
              <a:t>Teknik</a:t>
            </a:r>
            <a:r>
              <a:rPr lang="en-US" sz="3600" dirty="0" smtClean="0">
                <a:solidFill>
                  <a:schemeClr val="tx1"/>
                </a:solidFill>
                <a:latin typeface="Berlin Sans FB Demi" pitchFamily="34" charset="0"/>
              </a:rPr>
              <a:t> &amp; </a:t>
            </a:r>
            <a:r>
              <a:rPr lang="en-US" sz="3600" dirty="0" err="1" smtClean="0">
                <a:solidFill>
                  <a:schemeClr val="tx1"/>
                </a:solidFill>
                <a:latin typeface="Berlin Sans FB Demi" pitchFamily="34" charset="0"/>
              </a:rPr>
              <a:t>Instrumen</a:t>
            </a:r>
            <a:r>
              <a:rPr lang="en-US" sz="3600" dirty="0" smtClean="0">
                <a:solidFill>
                  <a:schemeClr val="tx1"/>
                </a:solidFill>
                <a:latin typeface="Berlin Sans FB Demi" pitchFamily="34" charset="0"/>
              </a:rPr>
              <a:t> </a:t>
            </a:r>
            <a:r>
              <a:rPr lang="en-US" sz="3600" dirty="0" err="1" smtClean="0">
                <a:solidFill>
                  <a:schemeClr val="tx1"/>
                </a:solidFill>
                <a:latin typeface="Berlin Sans FB Demi" pitchFamily="34" charset="0"/>
              </a:rPr>
              <a:t>Penilaian</a:t>
            </a:r>
            <a:r>
              <a:rPr lang="en-US" sz="3600" dirty="0" smtClean="0">
                <a:solidFill>
                  <a:schemeClr val="tx1"/>
                </a:solidFill>
                <a:latin typeface="Berlin Sans FB Demi" pitchFamily="34" charset="0"/>
              </a:rPr>
              <a:t> </a:t>
            </a:r>
            <a:r>
              <a:rPr lang="id-ID" sz="3600" b="1" cap="all" dirty="0" smtClean="0">
                <a:latin typeface="Berlin Sans FB Demi" pitchFamily="34" charset="0"/>
              </a:rPr>
              <a:t>keterampilan</a:t>
            </a:r>
            <a:endParaRPr lang="en-US" sz="3600" b="1" cap="all" dirty="0">
              <a:solidFill>
                <a:schemeClr val="tx1"/>
              </a:solidFill>
              <a:latin typeface="Berlin Sans FB Demi" pitchFamily="34" charset="0"/>
            </a:endParaRPr>
          </a:p>
        </p:txBody>
      </p:sp>
    </p:spTree>
    <p:extLst>
      <p:ext uri="{BB962C8B-B14F-4D97-AF65-F5344CB8AC3E}">
        <p14:creationId xmlns:p14="http://schemas.microsoft.com/office/powerpoint/2010/main" xmlns="" val="968605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2522490"/>
            <a:ext cx="9144000" cy="1576551"/>
          </a:xfrm>
          <a:solidFill>
            <a:schemeClr val="accent6">
              <a:lumMod val="20000"/>
              <a:lumOff val="80000"/>
            </a:schemeClr>
          </a:solidFill>
        </p:spPr>
        <p:txBody>
          <a:bodyPr>
            <a:normAutofit/>
          </a:bodyPr>
          <a:lstStyle/>
          <a:p>
            <a:pPr algn="ctr">
              <a:spcBef>
                <a:spcPts val="0"/>
              </a:spcBef>
            </a:pPr>
            <a:r>
              <a:rPr lang="id-ID" sz="3600" dirty="0" smtClean="0">
                <a:solidFill>
                  <a:srgbClr val="0000CC"/>
                </a:solidFill>
                <a:effectLst>
                  <a:outerShdw blurRad="38100" dist="38100" dir="2700000" algn="tl">
                    <a:srgbClr val="000000">
                      <a:alpha val="43137"/>
                    </a:srgbClr>
                  </a:outerShdw>
                </a:effectLst>
                <a:latin typeface="Berlin Sans FB Demi" pitchFamily="34" charset="0"/>
              </a:rPr>
              <a:t>PENGOLAHAN NILAI</a:t>
            </a:r>
          </a:p>
          <a:p>
            <a:pPr algn="ctr">
              <a:spcBef>
                <a:spcPts val="0"/>
              </a:spcBef>
            </a:pPr>
            <a:endParaRPr lang="id-ID" sz="3600" dirty="0">
              <a:solidFill>
                <a:srgbClr val="0000CC"/>
              </a:solidFill>
              <a:effectLst>
                <a:outerShdw blurRad="38100" dist="38100" dir="2700000" algn="tl">
                  <a:srgbClr val="000000">
                    <a:alpha val="43137"/>
                  </a:srgbClr>
                </a:outerShdw>
              </a:effectLst>
              <a:latin typeface="Berlin Sans FB Demi" pitchFamily="34" charset="0"/>
            </a:endParaRPr>
          </a:p>
        </p:txBody>
      </p:sp>
    </p:spTree>
  </p:cSld>
  <p:clrMapOvr>
    <a:masterClrMapping/>
  </p:clrMapOvr>
  <p:transition>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83630" y="422367"/>
            <a:ext cx="8397766" cy="58477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3200" b="1" dirty="0" smtClean="0">
                <a:ln w="11430"/>
                <a:solidFill>
                  <a:schemeClr val="bg1"/>
                </a:solidFill>
                <a:latin typeface="Berlin Sans FB Demi" pitchFamily="34" charset="0"/>
                <a:cs typeface="Calibri" pitchFamily="34" charset="0"/>
              </a:rPr>
              <a:t>CONTOH PENGOLAHAN PENILAIAN</a:t>
            </a:r>
            <a:r>
              <a:rPr lang="en-US" sz="3200" b="1" dirty="0" smtClean="0">
                <a:ln w="11430"/>
                <a:solidFill>
                  <a:schemeClr val="bg1"/>
                </a:solidFill>
                <a:latin typeface="Berlin Sans FB Demi" pitchFamily="34" charset="0"/>
                <a:cs typeface="Calibri" pitchFamily="34" charset="0"/>
              </a:rPr>
              <a:t> </a:t>
            </a:r>
            <a:r>
              <a:rPr lang="id-ID" sz="3200" b="1" dirty="0">
                <a:ln w="11430"/>
                <a:solidFill>
                  <a:schemeClr val="bg1"/>
                </a:solidFill>
                <a:latin typeface="Berlin Sans FB Demi" pitchFamily="34" charset="0"/>
                <a:cs typeface="Calibri" pitchFamily="34" charset="0"/>
              </a:rPr>
              <a:t>SIKAP</a:t>
            </a:r>
          </a:p>
        </p:txBody>
      </p:sp>
      <p:sp>
        <p:nvSpPr>
          <p:cNvPr id="6" name="Rounded Rectangle 5"/>
          <p:cNvSpPr/>
          <p:nvPr/>
        </p:nvSpPr>
        <p:spPr>
          <a:xfrm>
            <a:off x="2502876" y="2047002"/>
            <a:ext cx="1806342" cy="118593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nSpc>
                <a:spcPts val="1700"/>
              </a:lnSpc>
            </a:pPr>
            <a:r>
              <a:rPr lang="id-ID" sz="1600" b="1" dirty="0" smtClean="0">
                <a:solidFill>
                  <a:srgbClr val="FFFF00"/>
                </a:solidFill>
                <a:latin typeface="Berlin Sans FB" pitchFamily="34" charset="0"/>
              </a:rPr>
              <a:t>Guru MP: </a:t>
            </a:r>
          </a:p>
          <a:p>
            <a:pPr>
              <a:lnSpc>
                <a:spcPts val="1700"/>
              </a:lnSpc>
            </a:pPr>
            <a:r>
              <a:rPr lang="id-ID" sz="1600" b="1" dirty="0" smtClean="0">
                <a:latin typeface="Berlin Sans FB" pitchFamily="34" charset="0"/>
              </a:rPr>
              <a:t>Merangkum catatan selama 1 sem setiap siswa</a:t>
            </a:r>
            <a:endParaRPr lang="id-ID" sz="1600" b="1" dirty="0">
              <a:latin typeface="Berlin Sans FB" pitchFamily="34" charset="0"/>
            </a:endParaRPr>
          </a:p>
        </p:txBody>
      </p:sp>
      <p:sp>
        <p:nvSpPr>
          <p:cNvPr id="9" name="Rounded Rectangle 8"/>
          <p:cNvSpPr/>
          <p:nvPr/>
        </p:nvSpPr>
        <p:spPr>
          <a:xfrm>
            <a:off x="63044" y="2675758"/>
            <a:ext cx="2207169" cy="2321894"/>
          </a:xfrm>
          <a:prstGeom prst="roundRect">
            <a:avLst>
              <a:gd name="adj" fmla="val 23086"/>
            </a:avLst>
          </a:prstGeom>
        </p:spPr>
        <p:style>
          <a:lnRef idx="0">
            <a:schemeClr val="accent6"/>
          </a:lnRef>
          <a:fillRef idx="3">
            <a:schemeClr val="accent6"/>
          </a:fillRef>
          <a:effectRef idx="3">
            <a:schemeClr val="accent6"/>
          </a:effectRef>
          <a:fontRef idx="minor">
            <a:schemeClr val="lt1"/>
          </a:fontRef>
        </p:style>
        <p:txBody>
          <a:bodyPr rtlCol="0" anchor="ctr"/>
          <a:lstStyle/>
          <a:p>
            <a:r>
              <a:rPr lang="id-ID" b="1" dirty="0" smtClean="0">
                <a:latin typeface="Berlin Sans FB" pitchFamily="34" charset="0"/>
              </a:rPr>
              <a:t>Mel Observasi mencatat sikap menonjol:</a:t>
            </a:r>
          </a:p>
          <a:p>
            <a:pPr marL="171450" indent="-171450">
              <a:buFont typeface="Arial" pitchFamily="34" charset="0"/>
              <a:buChar char="•"/>
            </a:pPr>
            <a:r>
              <a:rPr lang="id-ID" b="1" dirty="0" smtClean="0">
                <a:solidFill>
                  <a:srgbClr val="FFFF00"/>
                </a:solidFill>
                <a:latin typeface="Berlin Sans FB" pitchFamily="34" charset="0"/>
              </a:rPr>
              <a:t>Guru MP</a:t>
            </a:r>
          </a:p>
          <a:p>
            <a:pPr marL="171450" indent="-171450">
              <a:buFont typeface="Arial" pitchFamily="34" charset="0"/>
              <a:buChar char="•"/>
            </a:pPr>
            <a:r>
              <a:rPr lang="id-ID" b="1" dirty="0" smtClean="0">
                <a:solidFill>
                  <a:srgbClr val="FFFF00"/>
                </a:solidFill>
                <a:latin typeface="Berlin Sans FB" pitchFamily="34" charset="0"/>
              </a:rPr>
              <a:t>Guru BK</a:t>
            </a:r>
          </a:p>
          <a:p>
            <a:pPr marL="171450" indent="-171450">
              <a:buFont typeface="Arial" pitchFamily="34" charset="0"/>
              <a:buChar char="•"/>
            </a:pPr>
            <a:r>
              <a:rPr lang="id-ID" b="1" dirty="0" smtClean="0">
                <a:solidFill>
                  <a:srgbClr val="FFFF00"/>
                </a:solidFill>
                <a:latin typeface="Berlin Sans FB" pitchFamily="34" charset="0"/>
              </a:rPr>
              <a:t>Wl Kelas</a:t>
            </a:r>
            <a:endParaRPr lang="id-ID" b="1" dirty="0">
              <a:solidFill>
                <a:srgbClr val="FFFF00"/>
              </a:solidFill>
              <a:latin typeface="Berlin Sans FB" pitchFamily="34" charset="0"/>
            </a:endParaRPr>
          </a:p>
        </p:txBody>
      </p:sp>
      <p:sp>
        <p:nvSpPr>
          <p:cNvPr id="12" name="Rounded Rectangle 11"/>
          <p:cNvSpPr/>
          <p:nvPr/>
        </p:nvSpPr>
        <p:spPr>
          <a:xfrm>
            <a:off x="7344706" y="2932388"/>
            <a:ext cx="1738236" cy="1970691"/>
          </a:xfrm>
          <a:prstGeom prst="roundRect">
            <a:avLst/>
          </a:prstGeom>
          <a:solidFill>
            <a:srgbClr val="00FF99"/>
          </a:solidFill>
        </p:spPr>
        <p:style>
          <a:lnRef idx="0">
            <a:schemeClr val="accent6"/>
          </a:lnRef>
          <a:fillRef idx="3">
            <a:schemeClr val="accent6"/>
          </a:fillRef>
          <a:effectRef idx="3">
            <a:schemeClr val="accent6"/>
          </a:effectRef>
          <a:fontRef idx="minor">
            <a:schemeClr val="lt1"/>
          </a:fontRef>
        </p:style>
        <p:txBody>
          <a:bodyPr rtlCol="0" anchor="ctr"/>
          <a:lstStyle/>
          <a:p>
            <a:pPr>
              <a:lnSpc>
                <a:spcPts val="2300"/>
              </a:lnSpc>
            </a:pPr>
            <a:r>
              <a:rPr lang="id-ID" b="1" dirty="0" smtClean="0">
                <a:solidFill>
                  <a:schemeClr val="tx1"/>
                </a:solidFill>
                <a:latin typeface="Arial Narrow" pitchFamily="34" charset="0"/>
              </a:rPr>
              <a:t>Deskripsi </a:t>
            </a:r>
          </a:p>
          <a:p>
            <a:pPr marL="173038" indent="-173038">
              <a:lnSpc>
                <a:spcPts val="2300"/>
              </a:lnSpc>
            </a:pPr>
            <a:r>
              <a:rPr lang="id-ID" b="1" dirty="0" smtClean="0">
                <a:solidFill>
                  <a:schemeClr val="tx1"/>
                </a:solidFill>
                <a:latin typeface="Arial Narrow" pitchFamily="34" charset="0"/>
              </a:rPr>
              <a:t>Sikap Spiritual </a:t>
            </a:r>
          </a:p>
          <a:p>
            <a:pPr marL="173038" indent="-173038">
              <a:lnSpc>
                <a:spcPts val="2300"/>
              </a:lnSpc>
            </a:pPr>
            <a:r>
              <a:rPr lang="id-ID" b="1" dirty="0" smtClean="0">
                <a:solidFill>
                  <a:schemeClr val="tx1"/>
                </a:solidFill>
                <a:latin typeface="Arial Narrow" pitchFamily="34" charset="0"/>
              </a:rPr>
              <a:t>&amp; Sikap Sosial</a:t>
            </a:r>
          </a:p>
          <a:p>
            <a:pPr marL="171450" indent="-171450">
              <a:lnSpc>
                <a:spcPts val="2300"/>
              </a:lnSpc>
            </a:pPr>
            <a:r>
              <a:rPr lang="id-ID" b="1" dirty="0" smtClean="0">
                <a:solidFill>
                  <a:schemeClr val="tx1"/>
                </a:solidFill>
                <a:latin typeface="Arial Narrow" pitchFamily="34" charset="0"/>
              </a:rPr>
              <a:t>(RAPOR)</a:t>
            </a:r>
            <a:endParaRPr lang="id-ID" b="1" dirty="0">
              <a:solidFill>
                <a:schemeClr val="tx1"/>
              </a:solidFill>
              <a:latin typeface="Arial Narrow" pitchFamily="34" charset="0"/>
            </a:endParaRPr>
          </a:p>
        </p:txBody>
      </p:sp>
      <p:sp>
        <p:nvSpPr>
          <p:cNvPr id="20" name="Left Brace 19"/>
          <p:cNvSpPr/>
          <p:nvPr/>
        </p:nvSpPr>
        <p:spPr>
          <a:xfrm>
            <a:off x="2270229" y="2630930"/>
            <a:ext cx="220720" cy="2542057"/>
          </a:xfrm>
          <a:prstGeom prst="leftBrace">
            <a:avLst>
              <a:gd name="adj1" fmla="val 0"/>
              <a:gd name="adj2" fmla="val 48824"/>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21" name="Left Brace 20"/>
          <p:cNvSpPr/>
          <p:nvPr/>
        </p:nvSpPr>
        <p:spPr>
          <a:xfrm rot="10800000">
            <a:off x="4315123" y="2585535"/>
            <a:ext cx="256870" cy="2632841"/>
          </a:xfrm>
          <a:prstGeom prst="leftBrace">
            <a:avLst>
              <a:gd name="adj1" fmla="val 0"/>
              <a:gd name="adj2" fmla="val 48824"/>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6" name="Rounded Rectangle 15"/>
          <p:cNvSpPr/>
          <p:nvPr/>
        </p:nvSpPr>
        <p:spPr>
          <a:xfrm>
            <a:off x="4601243" y="3240705"/>
            <a:ext cx="1231993" cy="1347059"/>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r>
              <a:rPr lang="id-ID" sz="1700" b="1" dirty="0" smtClean="0">
                <a:latin typeface="Berlin Sans FB" pitchFamily="34" charset="0"/>
              </a:rPr>
              <a:t>Dikumpulkan ke </a:t>
            </a:r>
          </a:p>
          <a:p>
            <a:r>
              <a:rPr lang="id-ID" sz="1700" b="1" dirty="0" smtClean="0">
                <a:latin typeface="Berlin Sans FB" pitchFamily="34" charset="0"/>
              </a:rPr>
              <a:t>Walikelas </a:t>
            </a:r>
            <a:endParaRPr lang="id-ID" sz="1700" dirty="0">
              <a:latin typeface="Berlin Sans FB" pitchFamily="34" charset="0"/>
            </a:endParaRPr>
          </a:p>
        </p:txBody>
      </p:sp>
      <p:grpSp>
        <p:nvGrpSpPr>
          <p:cNvPr id="2" name="Group 30"/>
          <p:cNvGrpSpPr/>
          <p:nvPr/>
        </p:nvGrpSpPr>
        <p:grpSpPr>
          <a:xfrm>
            <a:off x="141894" y="6069724"/>
            <a:ext cx="8812922" cy="400110"/>
            <a:chOff x="141894" y="6006660"/>
            <a:chExt cx="8812922" cy="400110"/>
          </a:xfrm>
        </p:grpSpPr>
        <p:cxnSp>
          <p:nvCxnSpPr>
            <p:cNvPr id="18" name="Elbow Connector 17"/>
            <p:cNvCxnSpPr/>
            <p:nvPr/>
          </p:nvCxnSpPr>
          <p:spPr>
            <a:xfrm flipV="1">
              <a:off x="141894" y="6227379"/>
              <a:ext cx="8812922" cy="2"/>
            </a:xfrm>
            <a:prstGeom prst="bentConnector3">
              <a:avLst>
                <a:gd name="adj1" fmla="val 50000"/>
              </a:avLst>
            </a:prstGeom>
            <a:ln>
              <a:headEnd type="diamond" w="med" len="med"/>
              <a:tailEnd type="diamond" w="med" len="med"/>
            </a:ln>
          </p:spPr>
          <p:style>
            <a:lnRef idx="3">
              <a:schemeClr val="dk1"/>
            </a:lnRef>
            <a:fillRef idx="0">
              <a:schemeClr val="dk1"/>
            </a:fillRef>
            <a:effectRef idx="2">
              <a:schemeClr val="dk1"/>
            </a:effectRef>
            <a:fontRef idx="minor">
              <a:schemeClr val="tx1"/>
            </a:fontRef>
          </p:style>
        </p:cxnSp>
        <p:sp>
          <p:nvSpPr>
            <p:cNvPr id="30" name="TextBox 29"/>
            <p:cNvSpPr txBox="1"/>
            <p:nvPr/>
          </p:nvSpPr>
          <p:spPr>
            <a:xfrm>
              <a:off x="3689157" y="6006660"/>
              <a:ext cx="2285999" cy="400110"/>
            </a:xfrm>
            <a:prstGeom prst="rect">
              <a:avLst/>
            </a:prstGeom>
            <a:solidFill>
              <a:schemeClr val="tx1"/>
            </a:solidFill>
          </p:spPr>
          <p:txBody>
            <a:bodyPr wrap="square" rtlCol="0" anchor="ctr" anchorCtr="0">
              <a:spAutoFit/>
            </a:bodyPr>
            <a:lstStyle/>
            <a:p>
              <a:pPr algn="ctr">
                <a:lnSpc>
                  <a:spcPts val="2300"/>
                </a:lnSpc>
              </a:pPr>
              <a:r>
                <a:rPr lang="id-ID" sz="2000" dirty="0" smtClean="0">
                  <a:solidFill>
                    <a:srgbClr val="FFFF00"/>
                  </a:solidFill>
                  <a:latin typeface="Arial Narrow" pitchFamily="34" charset="0"/>
                </a:rPr>
                <a:t>Selama 1 semester</a:t>
              </a:r>
              <a:endParaRPr lang="id-ID" sz="2000" dirty="0">
                <a:solidFill>
                  <a:srgbClr val="FFFF00"/>
                </a:solidFill>
                <a:latin typeface="Arial Narrow" pitchFamily="34" charset="0"/>
              </a:endParaRPr>
            </a:p>
          </p:txBody>
        </p:sp>
      </p:grpSp>
      <p:sp>
        <p:nvSpPr>
          <p:cNvPr id="26" name="Rounded Rectangle 25"/>
          <p:cNvSpPr/>
          <p:nvPr/>
        </p:nvSpPr>
        <p:spPr>
          <a:xfrm>
            <a:off x="2502876" y="3287220"/>
            <a:ext cx="1806342" cy="118593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nSpc>
                <a:spcPts val="1700"/>
              </a:lnSpc>
            </a:pPr>
            <a:r>
              <a:rPr lang="id-ID" sz="1600" b="1" dirty="0" smtClean="0">
                <a:solidFill>
                  <a:srgbClr val="FFFF00"/>
                </a:solidFill>
                <a:latin typeface="Berlin Sans FB" pitchFamily="34" charset="0"/>
              </a:rPr>
              <a:t>Guru BK: </a:t>
            </a:r>
          </a:p>
          <a:p>
            <a:pPr>
              <a:lnSpc>
                <a:spcPts val="1700"/>
              </a:lnSpc>
            </a:pPr>
            <a:r>
              <a:rPr lang="id-ID" sz="1600" b="1" dirty="0" smtClean="0">
                <a:latin typeface="Berlin Sans FB" pitchFamily="34" charset="0"/>
              </a:rPr>
              <a:t>Merangkum catatan selama 1 sem setiap siswa</a:t>
            </a:r>
            <a:endParaRPr lang="id-ID" sz="1600" b="1" dirty="0">
              <a:latin typeface="Berlin Sans FB" pitchFamily="34" charset="0"/>
            </a:endParaRPr>
          </a:p>
        </p:txBody>
      </p:sp>
      <p:sp>
        <p:nvSpPr>
          <p:cNvPr id="27" name="Rounded Rectangle 26"/>
          <p:cNvSpPr/>
          <p:nvPr/>
        </p:nvSpPr>
        <p:spPr>
          <a:xfrm>
            <a:off x="2502876" y="4527441"/>
            <a:ext cx="1806342" cy="118593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nSpc>
                <a:spcPts val="1700"/>
              </a:lnSpc>
            </a:pPr>
            <a:r>
              <a:rPr lang="id-ID" sz="1600" b="1" dirty="0" smtClean="0">
                <a:solidFill>
                  <a:srgbClr val="FFFF00"/>
                </a:solidFill>
                <a:latin typeface="Berlin Sans FB" pitchFamily="34" charset="0"/>
              </a:rPr>
              <a:t>Wali Kls: </a:t>
            </a:r>
          </a:p>
          <a:p>
            <a:pPr>
              <a:lnSpc>
                <a:spcPts val="1700"/>
              </a:lnSpc>
            </a:pPr>
            <a:r>
              <a:rPr lang="id-ID" sz="1600" b="1" dirty="0" smtClean="0">
                <a:latin typeface="Berlin Sans FB" pitchFamily="34" charset="0"/>
              </a:rPr>
              <a:t>Merangkum catatan selama 1 sem setiap siswa</a:t>
            </a:r>
            <a:endParaRPr lang="id-ID" sz="1600" b="1" dirty="0">
              <a:latin typeface="Berlin Sans FB" pitchFamily="34" charset="0"/>
            </a:endParaRPr>
          </a:p>
        </p:txBody>
      </p:sp>
      <p:sp>
        <p:nvSpPr>
          <p:cNvPr id="28" name="Rounded Rectangle 27"/>
          <p:cNvSpPr/>
          <p:nvPr/>
        </p:nvSpPr>
        <p:spPr>
          <a:xfrm>
            <a:off x="6023833" y="3224161"/>
            <a:ext cx="1175739" cy="70145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nSpc>
                <a:spcPts val="1700"/>
              </a:lnSpc>
            </a:pPr>
            <a:r>
              <a:rPr lang="id-ID" sz="1600" b="1" dirty="0" smtClean="0">
                <a:solidFill>
                  <a:srgbClr val="FFFF00"/>
                </a:solidFill>
                <a:latin typeface="Berlin Sans FB" pitchFamily="34" charset="0"/>
              </a:rPr>
              <a:t>Sikap Spiiritual</a:t>
            </a:r>
            <a:endParaRPr lang="id-ID" sz="1600" b="1" dirty="0">
              <a:latin typeface="Berlin Sans FB" pitchFamily="34" charset="0"/>
            </a:endParaRPr>
          </a:p>
        </p:txBody>
      </p:sp>
      <p:sp>
        <p:nvSpPr>
          <p:cNvPr id="29" name="Rounded Rectangle 28"/>
          <p:cNvSpPr/>
          <p:nvPr/>
        </p:nvSpPr>
        <p:spPr>
          <a:xfrm>
            <a:off x="6023833" y="4007182"/>
            <a:ext cx="1175739" cy="70145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nSpc>
                <a:spcPts val="1700"/>
              </a:lnSpc>
            </a:pPr>
            <a:r>
              <a:rPr lang="id-ID" sz="1600" b="1" dirty="0" smtClean="0">
                <a:solidFill>
                  <a:srgbClr val="FFFF00"/>
                </a:solidFill>
                <a:latin typeface="Berlin Sans FB" pitchFamily="34" charset="0"/>
              </a:rPr>
              <a:t>Sikap Sosial</a:t>
            </a:r>
            <a:endParaRPr lang="id-ID" sz="1600" b="1" dirty="0">
              <a:latin typeface="Berlin Sans FB" pitchFamily="34" charset="0"/>
            </a:endParaRPr>
          </a:p>
        </p:txBody>
      </p:sp>
      <p:sp>
        <p:nvSpPr>
          <p:cNvPr id="31" name="Left Brace 30"/>
          <p:cNvSpPr/>
          <p:nvPr/>
        </p:nvSpPr>
        <p:spPr>
          <a:xfrm>
            <a:off x="5817465" y="3373811"/>
            <a:ext cx="204951" cy="1056290"/>
          </a:xfrm>
          <a:prstGeom prst="leftBrace">
            <a:avLst>
              <a:gd name="adj1" fmla="val 0"/>
              <a:gd name="adj2" fmla="val 48824"/>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32" name="Left Brace 31"/>
          <p:cNvSpPr/>
          <p:nvPr/>
        </p:nvSpPr>
        <p:spPr>
          <a:xfrm rot="10800000">
            <a:off x="7183811" y="3457908"/>
            <a:ext cx="147149" cy="888096"/>
          </a:xfrm>
          <a:prstGeom prst="leftBrace">
            <a:avLst>
              <a:gd name="adj1" fmla="val 0"/>
              <a:gd name="adj2" fmla="val 48824"/>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Tree>
    <p:extLst>
      <p:ext uri="{BB962C8B-B14F-4D97-AF65-F5344CB8AC3E}">
        <p14:creationId xmlns:p14="http://schemas.microsoft.com/office/powerpoint/2010/main" xmlns="" val="625790224"/>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64175" y="-7422"/>
            <a:ext cx="8077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rPr>
              <a:t>Contoh alternatif 1:</a:t>
            </a:r>
            <a:endParaRPr kumimoji="0" lang="en-US" sz="2000" b="0" i="0" u="none" strike="noStrike" cap="none" normalizeH="0" baseline="0" dirty="0" smtClean="0">
              <a:ln>
                <a:noFill/>
              </a:ln>
              <a:solidFill>
                <a:schemeClr val="tx1"/>
              </a:solidFill>
              <a:effectLst/>
              <a:latin typeface="Berlin Sans FB"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rPr>
              <a:t>Pengolahan nilai </a:t>
            </a:r>
            <a:r>
              <a:rPr kumimoji="0" lang="en-US"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rPr>
              <a:t>PENGETAHUAN </a:t>
            </a:r>
            <a:r>
              <a:rPr kumimoji="0" lang="en-US" sz="2000" b="0" i="0" u="none" strike="noStrike" cap="none" normalizeH="0" baseline="0" dirty="0" err="1" smtClean="0">
                <a:ln>
                  <a:noFill/>
                </a:ln>
                <a:solidFill>
                  <a:schemeClr val="tx1"/>
                </a:solidFill>
                <a:effectLst/>
                <a:latin typeface="Berlin Sans FB" pitchFamily="34" charset="0"/>
                <a:ea typeface="Calibri" pitchFamily="34" charset="0"/>
                <a:cs typeface="Arial" pitchFamily="34" charset="0"/>
              </a:rPr>
              <a:t>menggunakan</a:t>
            </a:r>
            <a:r>
              <a:rPr kumimoji="0" lang="en-US" sz="2000" b="0" i="0" u="none" strike="noStrike" cap="none" normalizeH="0" dirty="0" smtClean="0">
                <a:ln>
                  <a:noFill/>
                </a:ln>
                <a:solidFill>
                  <a:schemeClr val="tx1"/>
                </a:solidFill>
                <a:effectLst/>
                <a:latin typeface="Berlin Sans FB" pitchFamily="34" charset="0"/>
                <a:ea typeface="Calibri" pitchFamily="34" charset="0"/>
                <a:cs typeface="Arial" pitchFamily="34" charset="0"/>
              </a:rPr>
              <a:t> </a:t>
            </a:r>
            <a:r>
              <a:rPr kumimoji="0" lang="en-US" sz="2000" b="0" i="0" u="none" strike="noStrike" cap="none" normalizeH="0" dirty="0" err="1" smtClean="0">
                <a:ln>
                  <a:noFill/>
                </a:ln>
                <a:solidFill>
                  <a:schemeClr val="tx1"/>
                </a:solidFill>
                <a:effectLst/>
                <a:latin typeface="Berlin Sans FB" pitchFamily="34" charset="0"/>
                <a:ea typeface="Calibri" pitchFamily="34" charset="0"/>
                <a:cs typeface="Arial" pitchFamily="34" charset="0"/>
              </a:rPr>
              <a:t>rerata</a:t>
            </a:r>
            <a:endParaRPr kumimoji="0" lang="id-ID"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endParaRPr>
          </a:p>
        </p:txBody>
      </p:sp>
      <p:graphicFrame>
        <p:nvGraphicFramePr>
          <p:cNvPr id="5" name="Table 4"/>
          <p:cNvGraphicFramePr>
            <a:graphicFrameLocks noGrp="1"/>
          </p:cNvGraphicFramePr>
          <p:nvPr/>
        </p:nvGraphicFramePr>
        <p:xfrm>
          <a:off x="457200" y="1795150"/>
          <a:ext cx="8305800" cy="3657602"/>
        </p:xfrm>
        <a:graphic>
          <a:graphicData uri="http://schemas.openxmlformats.org/drawingml/2006/table">
            <a:tbl>
              <a:tblPr/>
              <a:tblGrid>
                <a:gridCol w="649693"/>
                <a:gridCol w="890253"/>
                <a:gridCol w="649693"/>
                <a:gridCol w="649693"/>
                <a:gridCol w="649693"/>
                <a:gridCol w="649693"/>
                <a:gridCol w="630558"/>
                <a:gridCol w="717124"/>
                <a:gridCol w="1303942"/>
                <a:gridCol w="1515458"/>
              </a:tblGrid>
              <a:tr h="581628">
                <a:tc rowSpan="2">
                  <a:txBody>
                    <a:bodyPr/>
                    <a:lstStyle/>
                    <a:p>
                      <a:pPr indent="-226695">
                        <a:lnSpc>
                          <a:spcPct val="115000"/>
                        </a:lnSpc>
                        <a:spcAft>
                          <a:spcPts val="0"/>
                        </a:spcAft>
                      </a:pPr>
                      <a:r>
                        <a:rPr lang="id-ID" sz="2000" dirty="0">
                          <a:latin typeface="Arial" pitchFamily="34" charset="0"/>
                          <a:ea typeface="Calibri"/>
                          <a:cs typeface="Arial" pitchFamily="34" charset="0"/>
                        </a:rPr>
                        <a:t>No.</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2">
                  <a:txBody>
                    <a:bodyPr/>
                    <a:lstStyle/>
                    <a:p>
                      <a:pPr indent="-226695">
                        <a:lnSpc>
                          <a:spcPct val="115000"/>
                        </a:lnSpc>
                        <a:spcAft>
                          <a:spcPts val="0"/>
                        </a:spcAft>
                      </a:pPr>
                      <a:r>
                        <a:rPr lang="id-ID" sz="2000" dirty="0">
                          <a:latin typeface="Arial" pitchFamily="34" charset="0"/>
                          <a:ea typeface="Calibri"/>
                          <a:cs typeface="Arial" pitchFamily="34" charset="0"/>
                        </a:rPr>
                        <a:t>Nama</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2">
                  <a:txBody>
                    <a:bodyPr/>
                    <a:lstStyle/>
                    <a:p>
                      <a:pPr indent="-226695">
                        <a:lnSpc>
                          <a:spcPct val="115000"/>
                        </a:lnSpc>
                        <a:spcAft>
                          <a:spcPts val="0"/>
                        </a:spcAft>
                      </a:pPr>
                      <a:r>
                        <a:rPr lang="id-ID" sz="2000" dirty="0">
                          <a:latin typeface="Arial" pitchFamily="34" charset="0"/>
                          <a:ea typeface="Calibri"/>
                          <a:cs typeface="Arial" pitchFamily="34" charset="0"/>
                        </a:rPr>
                        <a:t>KD</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gridSpan="5">
                  <a:txBody>
                    <a:bodyPr/>
                    <a:lstStyle/>
                    <a:p>
                      <a:pPr indent="-226695" algn="ctr">
                        <a:lnSpc>
                          <a:spcPct val="115000"/>
                        </a:lnSpc>
                        <a:spcAft>
                          <a:spcPts val="0"/>
                        </a:spcAft>
                      </a:pPr>
                      <a:r>
                        <a:rPr lang="id-ID" sz="2000" dirty="0">
                          <a:latin typeface="Arial" pitchFamily="34" charset="0"/>
                          <a:ea typeface="Calibri"/>
                          <a:cs typeface="Arial" pitchFamily="34" charset="0"/>
                        </a:rPr>
                        <a:t>Hasil Penilaian Harian</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indent="5715" algn="ctr">
                        <a:lnSpc>
                          <a:spcPct val="100000"/>
                        </a:lnSpc>
                        <a:spcAft>
                          <a:spcPts val="0"/>
                        </a:spcAft>
                      </a:pPr>
                      <a:r>
                        <a:rPr lang="id-ID" sz="2000" dirty="0">
                          <a:latin typeface="Arial" pitchFamily="34" charset="0"/>
                          <a:ea typeface="Calibri"/>
                          <a:cs typeface="Arial" pitchFamily="34" charset="0"/>
                        </a:rPr>
                        <a:t>Penilaian Akhir Semester</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2">
                  <a:txBody>
                    <a:bodyPr/>
                    <a:lstStyle/>
                    <a:p>
                      <a:pPr indent="-226695" algn="ctr">
                        <a:lnSpc>
                          <a:spcPct val="100000"/>
                        </a:lnSpc>
                        <a:spcAft>
                          <a:spcPts val="0"/>
                        </a:spcAft>
                      </a:pPr>
                      <a:r>
                        <a:rPr lang="id-ID" sz="2000" dirty="0">
                          <a:latin typeface="Arial" pitchFamily="34" charset="0"/>
                          <a:ea typeface="Calibri"/>
                          <a:cs typeface="Arial" pitchFamily="34" charset="0"/>
                        </a:rPr>
                        <a:t>Rerata</a:t>
                      </a:r>
                      <a:endParaRPr lang="en-US" sz="2000" dirty="0">
                        <a:latin typeface="Arial" pitchFamily="34" charset="0"/>
                        <a:ea typeface="Calibri"/>
                        <a:cs typeface="Arial" pitchFamily="34" charset="0"/>
                      </a:endParaRPr>
                    </a:p>
                    <a:p>
                      <a:pPr indent="-226695" algn="ctr">
                        <a:lnSpc>
                          <a:spcPct val="100000"/>
                        </a:lnSpc>
                        <a:spcAft>
                          <a:spcPts val="0"/>
                        </a:spcAft>
                      </a:pPr>
                      <a:r>
                        <a:rPr lang="id-ID" sz="2000" dirty="0">
                          <a:latin typeface="Arial" pitchFamily="34" charset="0"/>
                          <a:ea typeface="Calibri"/>
                          <a:cs typeface="Arial" pitchFamily="34" charset="0"/>
                        </a:rPr>
                        <a:t>(dibulatkan)</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r h="61635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indent="-226695" algn="ctr">
                        <a:lnSpc>
                          <a:spcPct val="115000"/>
                        </a:lnSpc>
                        <a:spcAft>
                          <a:spcPts val="0"/>
                        </a:spcAft>
                      </a:pPr>
                      <a:r>
                        <a:rPr lang="id-ID" sz="2000">
                          <a:latin typeface="Arial" pitchFamily="34" charset="0"/>
                          <a:ea typeface="Calibri"/>
                          <a:cs typeface="Arial" pitchFamily="34" charset="0"/>
                        </a:rPr>
                        <a:t>1</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indent="-226695" algn="ctr">
                        <a:lnSpc>
                          <a:spcPct val="115000"/>
                        </a:lnSpc>
                        <a:spcAft>
                          <a:spcPts val="0"/>
                        </a:spcAft>
                      </a:pPr>
                      <a:r>
                        <a:rPr lang="id-ID" sz="2000">
                          <a:latin typeface="Arial" pitchFamily="34" charset="0"/>
                          <a:ea typeface="Calibri"/>
                          <a:cs typeface="Arial" pitchFamily="34" charset="0"/>
                        </a:rPr>
                        <a:t>2</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indent="-226695" algn="ctr">
                        <a:lnSpc>
                          <a:spcPct val="115000"/>
                        </a:lnSpc>
                        <a:spcAft>
                          <a:spcPts val="0"/>
                        </a:spcAft>
                      </a:pPr>
                      <a:r>
                        <a:rPr lang="id-ID" sz="2000">
                          <a:latin typeface="Arial" pitchFamily="34" charset="0"/>
                          <a:ea typeface="Calibri"/>
                          <a:cs typeface="Arial" pitchFamily="34" charset="0"/>
                        </a:rPr>
                        <a:t>3</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indent="-226695" algn="ctr">
                        <a:lnSpc>
                          <a:spcPct val="115000"/>
                        </a:lnSpc>
                        <a:spcAft>
                          <a:spcPts val="0"/>
                        </a:spcAft>
                      </a:pPr>
                      <a:r>
                        <a:rPr lang="id-ID" sz="2000">
                          <a:latin typeface="Arial" pitchFamily="34" charset="0"/>
                          <a:ea typeface="Calibri"/>
                          <a:cs typeface="Arial" pitchFamily="34" charset="0"/>
                        </a:rPr>
                        <a:t>4</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indent="-226695" algn="ctr">
                        <a:lnSpc>
                          <a:spcPct val="115000"/>
                        </a:lnSpc>
                        <a:spcAft>
                          <a:spcPts val="0"/>
                        </a:spcAft>
                      </a:pPr>
                      <a:r>
                        <a:rPr lang="id-ID" sz="2000">
                          <a:latin typeface="Arial" pitchFamily="34" charset="0"/>
                          <a:ea typeface="Calibri"/>
                          <a:cs typeface="Arial" pitchFamily="34" charset="0"/>
                        </a:rPr>
                        <a:t>...</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vMerge="1">
                  <a:txBody>
                    <a:bodyPr/>
                    <a:lstStyle/>
                    <a:p>
                      <a:endParaRPr lang="en-US"/>
                    </a:p>
                  </a:txBody>
                  <a:tcPr/>
                </a:tc>
                <a:tc vMerge="1">
                  <a:txBody>
                    <a:bodyPr/>
                    <a:lstStyle/>
                    <a:p>
                      <a:endParaRPr lang="en-US"/>
                    </a:p>
                  </a:txBody>
                  <a:tcPr/>
                </a:tc>
              </a:tr>
              <a:tr h="399327">
                <a:tc rowSpan="5">
                  <a:txBody>
                    <a:bodyPr/>
                    <a:lstStyle/>
                    <a:p>
                      <a:pPr indent="-226695">
                        <a:lnSpc>
                          <a:spcPct val="115000"/>
                        </a:lnSpc>
                        <a:spcAft>
                          <a:spcPts val="0"/>
                        </a:spcAft>
                      </a:pPr>
                      <a:r>
                        <a:rPr lang="id-ID" sz="2000">
                          <a:latin typeface="Arial" pitchFamily="34" charset="0"/>
                          <a:ea typeface="Calibri"/>
                          <a:cs typeface="Arial" pitchFamily="34" charset="0"/>
                        </a:rPr>
                        <a:t>1</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indent="-226695">
                        <a:lnSpc>
                          <a:spcPct val="115000"/>
                        </a:lnSpc>
                        <a:spcAft>
                          <a:spcPts val="0"/>
                        </a:spcAft>
                      </a:pPr>
                      <a:r>
                        <a:rPr lang="id-ID" sz="2000">
                          <a:latin typeface="Arial" pitchFamily="34" charset="0"/>
                          <a:ea typeface="Calibri"/>
                          <a:cs typeface="Arial" pitchFamily="34" charset="0"/>
                        </a:rPr>
                        <a:t>Ani</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nSpc>
                          <a:spcPct val="115000"/>
                        </a:lnSpc>
                        <a:spcAft>
                          <a:spcPts val="0"/>
                        </a:spcAft>
                      </a:pPr>
                      <a:r>
                        <a:rPr lang="id-ID" sz="2000">
                          <a:latin typeface="Arial" pitchFamily="34" charset="0"/>
                          <a:ea typeface="Calibri"/>
                          <a:cs typeface="Arial" pitchFamily="34" charset="0"/>
                        </a:rPr>
                        <a:t>3.1</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75</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68</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 algn="ctr">
                        <a:lnSpc>
                          <a:spcPct val="115000"/>
                        </a:lnSpc>
                        <a:spcAft>
                          <a:spcPts val="0"/>
                        </a:spcAft>
                      </a:pPr>
                      <a:r>
                        <a:rPr lang="id-ID" sz="2000">
                          <a:latin typeface="Arial" pitchFamily="34" charset="0"/>
                          <a:ea typeface="Calibri"/>
                          <a:cs typeface="Arial" pitchFamily="34" charset="0"/>
                        </a:rPr>
                        <a:t>70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71</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327">
                <a:tc vMerge="1">
                  <a:txBody>
                    <a:bodyPr/>
                    <a:lstStyle/>
                    <a:p>
                      <a:endParaRPr lang="en-US"/>
                    </a:p>
                  </a:txBody>
                  <a:tcPr/>
                </a:tc>
                <a:tc vMerge="1">
                  <a:txBody>
                    <a:bodyPr/>
                    <a:lstStyle/>
                    <a:p>
                      <a:endParaRPr lang="en-US"/>
                    </a:p>
                  </a:txBody>
                  <a:tcPr/>
                </a:tc>
                <a:tc>
                  <a:txBody>
                    <a:bodyPr/>
                    <a:lstStyle/>
                    <a:p>
                      <a:pPr indent="-226695">
                        <a:lnSpc>
                          <a:spcPct val="115000"/>
                        </a:lnSpc>
                        <a:spcAft>
                          <a:spcPts val="0"/>
                        </a:spcAft>
                      </a:pPr>
                      <a:r>
                        <a:rPr lang="id-ID" sz="2000">
                          <a:latin typeface="Arial" pitchFamily="34" charset="0"/>
                          <a:ea typeface="Calibri"/>
                          <a:cs typeface="Arial" pitchFamily="34" charset="0"/>
                        </a:rPr>
                        <a:t>3.2</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dirty="0">
                          <a:latin typeface="Arial" pitchFamily="34" charset="0"/>
                          <a:ea typeface="Calibri"/>
                          <a:cs typeface="Arial" pitchFamily="34" charset="0"/>
                        </a:rPr>
                        <a:t>60</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66</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 algn="ctr">
                        <a:lnSpc>
                          <a:spcPct val="115000"/>
                        </a:lnSpc>
                        <a:spcAft>
                          <a:spcPts val="0"/>
                        </a:spcAft>
                      </a:pPr>
                      <a:r>
                        <a:rPr lang="id-ID" sz="2000">
                          <a:latin typeface="Arial" pitchFamily="34" charset="0"/>
                          <a:ea typeface="Calibri"/>
                          <a:cs typeface="Arial" pitchFamily="34" charset="0"/>
                        </a:rPr>
                        <a:t>70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b="1">
                          <a:latin typeface="Arial" pitchFamily="34" charset="0"/>
                          <a:ea typeface="Calibri"/>
                          <a:cs typeface="Arial" pitchFamily="34" charset="0"/>
                        </a:rPr>
                        <a:t>65</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327">
                <a:tc vMerge="1">
                  <a:txBody>
                    <a:bodyPr/>
                    <a:lstStyle/>
                    <a:p>
                      <a:endParaRPr lang="en-US"/>
                    </a:p>
                  </a:txBody>
                  <a:tcPr/>
                </a:tc>
                <a:tc vMerge="1">
                  <a:txBody>
                    <a:bodyPr/>
                    <a:lstStyle/>
                    <a:p>
                      <a:endParaRPr lang="en-US"/>
                    </a:p>
                  </a:txBody>
                  <a:tcPr/>
                </a:tc>
                <a:tc>
                  <a:txBody>
                    <a:bodyPr/>
                    <a:lstStyle/>
                    <a:p>
                      <a:pPr indent="-226695">
                        <a:lnSpc>
                          <a:spcPct val="115000"/>
                        </a:lnSpc>
                        <a:spcAft>
                          <a:spcPts val="0"/>
                        </a:spcAft>
                      </a:pPr>
                      <a:r>
                        <a:rPr lang="id-ID" sz="2000">
                          <a:latin typeface="Arial" pitchFamily="34" charset="0"/>
                          <a:ea typeface="Calibri"/>
                          <a:cs typeface="Arial" pitchFamily="34" charset="0"/>
                        </a:rPr>
                        <a:t>3.3</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86</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en-US" sz="2000">
                          <a:latin typeface="Arial" pitchFamily="34" charset="0"/>
                          <a:ea typeface="Calibri"/>
                          <a:cs typeface="Arial" pitchFamily="34" charset="0"/>
                        </a:rPr>
                        <a:t>74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90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 algn="ctr">
                        <a:lnSpc>
                          <a:spcPct val="115000"/>
                        </a:lnSpc>
                        <a:spcAft>
                          <a:spcPts val="0"/>
                        </a:spcAft>
                      </a:pPr>
                      <a:r>
                        <a:rPr lang="id-ID" sz="2000">
                          <a:latin typeface="Arial" pitchFamily="34" charset="0"/>
                          <a:ea typeface="Calibri"/>
                          <a:cs typeface="Arial" pitchFamily="34" charset="0"/>
                        </a:rPr>
                        <a:t>80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8</a:t>
                      </a:r>
                      <a:r>
                        <a:rPr lang="en-US" sz="2000">
                          <a:latin typeface="Arial" pitchFamily="34" charset="0"/>
                          <a:ea typeface="Calibri"/>
                          <a:cs typeface="Arial" pitchFamily="34"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327">
                <a:tc vMerge="1">
                  <a:txBody>
                    <a:bodyPr/>
                    <a:lstStyle/>
                    <a:p>
                      <a:endParaRPr lang="en-US"/>
                    </a:p>
                  </a:txBody>
                  <a:tcPr/>
                </a:tc>
                <a:tc vMerge="1">
                  <a:txBody>
                    <a:bodyPr/>
                    <a:lstStyle/>
                    <a:p>
                      <a:endParaRPr lang="en-US"/>
                    </a:p>
                  </a:txBody>
                  <a:tcPr/>
                </a:tc>
                <a:tc>
                  <a:txBody>
                    <a:bodyPr/>
                    <a:lstStyle/>
                    <a:p>
                      <a:pPr indent="-226695">
                        <a:lnSpc>
                          <a:spcPct val="115000"/>
                        </a:lnSpc>
                        <a:spcAft>
                          <a:spcPts val="0"/>
                        </a:spcAft>
                      </a:pPr>
                      <a:r>
                        <a:rPr lang="id-ID" sz="2000">
                          <a:latin typeface="Arial" pitchFamily="34" charset="0"/>
                          <a:ea typeface="Calibri"/>
                          <a:cs typeface="Arial" pitchFamily="34" charset="0"/>
                        </a:rPr>
                        <a:t>3.4</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80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 algn="ctr">
                        <a:lnSpc>
                          <a:spcPct val="115000"/>
                        </a:lnSpc>
                        <a:spcAft>
                          <a:spcPts val="0"/>
                        </a:spcAft>
                      </a:pPr>
                      <a:r>
                        <a:rPr lang="id-ID" sz="2000">
                          <a:latin typeface="Arial" pitchFamily="34" charset="0"/>
                          <a:ea typeface="Calibri"/>
                          <a:cs typeface="Arial" pitchFamily="34" charset="0"/>
                        </a:rPr>
                        <a:t>95</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b="1">
                          <a:latin typeface="Arial" pitchFamily="34" charset="0"/>
                          <a:ea typeface="Calibri"/>
                          <a:cs typeface="Arial" pitchFamily="34" charset="0"/>
                        </a:rPr>
                        <a:t>88</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327">
                <a:tc vMerge="1">
                  <a:txBody>
                    <a:bodyPr/>
                    <a:lstStyle/>
                    <a:p>
                      <a:endParaRPr lang="en-US"/>
                    </a:p>
                  </a:txBody>
                  <a:tcPr/>
                </a:tc>
                <a:tc vMerge="1">
                  <a:txBody>
                    <a:bodyPr/>
                    <a:lstStyle/>
                    <a:p>
                      <a:endParaRPr lang="en-US"/>
                    </a:p>
                  </a:txBody>
                  <a:tcPr/>
                </a:tc>
                <a:tc>
                  <a:txBody>
                    <a:bodyPr/>
                    <a:lstStyle/>
                    <a:p>
                      <a:pPr indent="-226695">
                        <a:lnSpc>
                          <a:spcPct val="115000"/>
                        </a:lnSpc>
                        <a:spcAft>
                          <a:spcPts val="0"/>
                        </a:spcAft>
                      </a:pPr>
                      <a:r>
                        <a:rPr lang="id-ID" sz="2000">
                          <a:latin typeface="Arial" pitchFamily="34" charset="0"/>
                          <a:ea typeface="Calibri"/>
                          <a:cs typeface="Arial" pitchFamily="34" charset="0"/>
                        </a:rPr>
                        <a:t>3.5</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88</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80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84</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987">
                <a:tc>
                  <a:txBody>
                    <a:bodyPr/>
                    <a:lstStyle/>
                    <a:p>
                      <a:pPr indent="-226695">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457200" indent="-226695">
                        <a:lnSpc>
                          <a:spcPct val="115000"/>
                        </a:lnSpc>
                        <a:spcAft>
                          <a:spcPts val="0"/>
                        </a:spcAft>
                      </a:pPr>
                      <a:r>
                        <a:rPr lang="id-ID" sz="2000" dirty="0">
                          <a:latin typeface="Arial" pitchFamily="34" charset="0"/>
                          <a:ea typeface="Calibri"/>
                          <a:cs typeface="Arial" pitchFamily="34" charset="0"/>
                        </a:rPr>
                        <a:t>Nilai Rapor</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indent="-226695" algn="ctr">
                        <a:lnSpc>
                          <a:spcPct val="115000"/>
                        </a:lnSpc>
                        <a:spcAft>
                          <a:spcPts val="0"/>
                        </a:spcAft>
                      </a:pPr>
                      <a:r>
                        <a:rPr lang="id-ID" sz="2400" b="1" dirty="0">
                          <a:solidFill>
                            <a:srgbClr val="FF0000"/>
                          </a:solidFill>
                          <a:latin typeface="Arial" pitchFamily="34" charset="0"/>
                          <a:ea typeface="Calibri"/>
                          <a:cs typeface="Arial" pitchFamily="34" charset="0"/>
                        </a:rPr>
                        <a:t>78</a:t>
                      </a:r>
                      <a:endParaRPr lang="en-US" sz="2400" b="1" dirty="0">
                        <a:solidFill>
                          <a:srgbClr val="FF0000"/>
                        </a:solidFill>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6" name="Group 9"/>
          <p:cNvGrpSpPr/>
          <p:nvPr/>
        </p:nvGrpSpPr>
        <p:grpSpPr>
          <a:xfrm>
            <a:off x="5076498" y="2530863"/>
            <a:ext cx="3208181" cy="1272913"/>
            <a:chOff x="5076497" y="2758965"/>
            <a:chExt cx="3208181" cy="1272913"/>
          </a:xfrm>
        </p:grpSpPr>
        <p:sp>
          <p:nvSpPr>
            <p:cNvPr id="7" name="Rounded Rectangular Callout 6"/>
            <p:cNvSpPr/>
            <p:nvPr/>
          </p:nvSpPr>
          <p:spPr>
            <a:xfrm>
              <a:off x="5076497" y="2758965"/>
              <a:ext cx="1718441" cy="1213945"/>
            </a:xfrm>
            <a:prstGeom prst="wedgeRoundRectCallout">
              <a:avLst>
                <a:gd name="adj1" fmla="val 112390"/>
                <a:gd name="adj2" fmla="val 25362"/>
                <a:gd name="adj3" fmla="val 16667"/>
              </a:avLst>
            </a:prstGeom>
            <a:solidFill>
              <a:srgbClr val="0000CC"/>
            </a:solidFill>
          </p:spPr>
          <p:style>
            <a:lnRef idx="0">
              <a:schemeClr val="accent6"/>
            </a:lnRef>
            <a:fillRef idx="3">
              <a:schemeClr val="accent6"/>
            </a:fillRef>
            <a:effectRef idx="3">
              <a:schemeClr val="accent6"/>
            </a:effectRef>
            <a:fontRef idx="minor">
              <a:schemeClr val="lt1"/>
            </a:fontRef>
          </p:style>
          <p:txBody>
            <a:bodyPr rtlCol="0" anchor="ctr"/>
            <a:lstStyle/>
            <a:p>
              <a:pPr>
                <a:buNone/>
              </a:pPr>
              <a:r>
                <a:rPr lang="id-ID" sz="2000" b="1" dirty="0" smtClean="0">
                  <a:latin typeface="Berlin Sans FB" pitchFamily="34" charset="0"/>
                </a:rPr>
                <a:t>Nilai TERENDAH</a:t>
              </a:r>
              <a:endParaRPr lang="id-ID" sz="2000" dirty="0"/>
            </a:p>
          </p:txBody>
        </p:sp>
        <p:sp>
          <p:nvSpPr>
            <p:cNvPr id="8" name="Oval 7"/>
            <p:cNvSpPr/>
            <p:nvPr/>
          </p:nvSpPr>
          <p:spPr>
            <a:xfrm>
              <a:off x="7717119" y="3574678"/>
              <a:ext cx="567559"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n>
                  <a:solidFill>
                    <a:srgbClr val="FF0000"/>
                  </a:solidFill>
                </a:ln>
              </a:endParaRPr>
            </a:p>
          </p:txBody>
        </p:sp>
      </p:grpSp>
      <p:grpSp>
        <p:nvGrpSpPr>
          <p:cNvPr id="9" name="Group 10"/>
          <p:cNvGrpSpPr/>
          <p:nvPr/>
        </p:nvGrpSpPr>
        <p:grpSpPr>
          <a:xfrm>
            <a:off x="5118532" y="4133706"/>
            <a:ext cx="3180543" cy="1213945"/>
            <a:chOff x="5092260" y="3689130"/>
            <a:chExt cx="3180543" cy="1213945"/>
          </a:xfrm>
        </p:grpSpPr>
        <p:sp>
          <p:nvSpPr>
            <p:cNvPr id="10" name="Rounded Rectangular Callout 9"/>
            <p:cNvSpPr/>
            <p:nvPr/>
          </p:nvSpPr>
          <p:spPr>
            <a:xfrm>
              <a:off x="5092260" y="3689130"/>
              <a:ext cx="1718441" cy="1213945"/>
            </a:xfrm>
            <a:prstGeom prst="wedgeRoundRectCallout">
              <a:avLst>
                <a:gd name="adj1" fmla="val 104134"/>
                <a:gd name="adj2" fmla="val -34378"/>
                <a:gd name="adj3" fmla="val 16667"/>
              </a:avLst>
            </a:prstGeom>
            <a:solidFill>
              <a:srgbClr val="0000CC"/>
            </a:solidFill>
          </p:spPr>
          <p:style>
            <a:lnRef idx="0">
              <a:schemeClr val="accent6"/>
            </a:lnRef>
            <a:fillRef idx="3">
              <a:schemeClr val="accent6"/>
            </a:fillRef>
            <a:effectRef idx="3">
              <a:schemeClr val="accent6"/>
            </a:effectRef>
            <a:fontRef idx="minor">
              <a:schemeClr val="lt1"/>
            </a:fontRef>
          </p:style>
          <p:txBody>
            <a:bodyPr rtlCol="0" anchor="ctr"/>
            <a:lstStyle/>
            <a:p>
              <a:pPr>
                <a:buNone/>
              </a:pPr>
              <a:r>
                <a:rPr lang="id-ID" sz="2000" b="1" dirty="0" smtClean="0">
                  <a:latin typeface="Berlin Sans FB" pitchFamily="34" charset="0"/>
                </a:rPr>
                <a:t>Nilai TERTINGGI</a:t>
              </a:r>
              <a:endParaRPr lang="id-ID" sz="2000" dirty="0"/>
            </a:p>
          </p:txBody>
        </p:sp>
        <p:sp>
          <p:nvSpPr>
            <p:cNvPr id="11" name="Oval 10"/>
            <p:cNvSpPr/>
            <p:nvPr/>
          </p:nvSpPr>
          <p:spPr>
            <a:xfrm>
              <a:off x="7705244" y="3705303"/>
              <a:ext cx="567559"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n>
                  <a:solidFill>
                    <a:srgbClr val="FF0000"/>
                  </a:solidFill>
                </a:ln>
              </a:endParaRPr>
            </a:p>
          </p:txBody>
        </p:sp>
      </p:grpSp>
      <p:grpSp>
        <p:nvGrpSpPr>
          <p:cNvPr id="12" name="Group 17"/>
          <p:cNvGrpSpPr/>
          <p:nvPr/>
        </p:nvGrpSpPr>
        <p:grpSpPr>
          <a:xfrm>
            <a:off x="257498" y="3750080"/>
            <a:ext cx="8318942" cy="3037487"/>
            <a:chOff x="257498" y="3631328"/>
            <a:chExt cx="8318942" cy="3037487"/>
          </a:xfrm>
        </p:grpSpPr>
        <p:sp>
          <p:nvSpPr>
            <p:cNvPr id="13" name="Rounded Rectangular Callout 12"/>
            <p:cNvSpPr/>
            <p:nvPr/>
          </p:nvSpPr>
          <p:spPr>
            <a:xfrm>
              <a:off x="257498" y="3631328"/>
              <a:ext cx="1760488" cy="1213945"/>
            </a:xfrm>
            <a:prstGeom prst="wedgeRoundRectCallout">
              <a:avLst>
                <a:gd name="adj1" fmla="val 102058"/>
                <a:gd name="adj2" fmla="val 105882"/>
                <a:gd name="adj3" fmla="val 16667"/>
              </a:avLst>
            </a:prstGeom>
            <a:solidFill>
              <a:srgbClr val="0000CC"/>
            </a:solidFill>
          </p:spPr>
          <p:style>
            <a:lnRef idx="0">
              <a:schemeClr val="accent6"/>
            </a:lnRef>
            <a:fillRef idx="3">
              <a:schemeClr val="accent6"/>
            </a:fillRef>
            <a:effectRef idx="3">
              <a:schemeClr val="accent6"/>
            </a:effectRef>
            <a:fontRef idx="minor">
              <a:schemeClr val="lt1"/>
            </a:fontRef>
          </p:style>
          <p:txBody>
            <a:bodyPr rtlCol="0" anchor="ctr"/>
            <a:lstStyle/>
            <a:p>
              <a:pPr>
                <a:buNone/>
              </a:pPr>
              <a:r>
                <a:rPr lang="id-ID" sz="2000" b="1" dirty="0" smtClean="0">
                  <a:latin typeface="Berlin Sans FB" pitchFamily="34" charset="0"/>
                </a:rPr>
                <a:t>DESKRIPSI</a:t>
              </a:r>
              <a:endParaRPr lang="id-ID" sz="2000" dirty="0"/>
            </a:p>
          </p:txBody>
        </p:sp>
        <p:sp>
          <p:nvSpPr>
            <p:cNvPr id="14" name="Snip Single Corner Rectangle 13"/>
            <p:cNvSpPr/>
            <p:nvPr/>
          </p:nvSpPr>
          <p:spPr>
            <a:xfrm>
              <a:off x="2948151" y="5407573"/>
              <a:ext cx="5628289" cy="1261242"/>
            </a:xfrm>
            <a:prstGeom prst="snip1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t>Memiliki kemampuan dalam menentukan penyelesaian sistem pertidaksamaan dua variabel, namun perlu peningkatan pemahaman masalah penyelesaian pertidaksamaan irasional satu variabel</a:t>
              </a:r>
              <a:endParaRPr lang="id-ID" dirty="0"/>
            </a:p>
          </p:txBody>
        </p:sp>
      </p:grpSp>
      <p:sp>
        <p:nvSpPr>
          <p:cNvPr id="15" name="TextBox 14"/>
          <p:cNvSpPr txBox="1"/>
          <p:nvPr/>
        </p:nvSpPr>
        <p:spPr>
          <a:xfrm>
            <a:off x="374878" y="850310"/>
            <a:ext cx="4619296" cy="923330"/>
          </a:xfrm>
          <a:prstGeom prst="rect">
            <a:avLst/>
          </a:prstGeom>
          <a:noFill/>
        </p:spPr>
        <p:txBody>
          <a:bodyPr wrap="square" rtlCol="0">
            <a:spAutoFit/>
          </a:bodyPr>
          <a:lstStyle/>
          <a:p>
            <a:r>
              <a:rPr lang="id-ID" dirty="0" smtClean="0">
                <a:latin typeface="Berlin Sans FB" pitchFamily="34" charset="0"/>
              </a:rPr>
              <a:t>Mata Pelajaran	: Matematika</a:t>
            </a:r>
          </a:p>
          <a:p>
            <a:r>
              <a:rPr lang="id-ID" dirty="0" smtClean="0">
                <a:latin typeface="Berlin Sans FB" pitchFamily="34" charset="0"/>
              </a:rPr>
              <a:t>Kelas		: X (Umum)</a:t>
            </a:r>
          </a:p>
          <a:p>
            <a:r>
              <a:rPr lang="id-ID" dirty="0" smtClean="0">
                <a:latin typeface="Berlin Sans FB" pitchFamily="34" charset="0"/>
              </a:rPr>
              <a:t>KKM		: 6</a:t>
            </a:r>
            <a:r>
              <a:rPr lang="en-US" dirty="0" smtClean="0">
                <a:latin typeface="Berlin Sans FB" pitchFamily="34" charset="0"/>
              </a:rPr>
              <a:t>5</a:t>
            </a:r>
            <a:endParaRPr lang="id-ID" dirty="0">
              <a:latin typeface="Berlin Sans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ox(in)">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305800" cy="3429000"/>
          </a:xfrm>
        </p:spPr>
        <p:txBody>
          <a:bodyPr>
            <a:normAutofit fontScale="62500" lnSpcReduction="20000"/>
          </a:bodyPr>
          <a:lstStyle/>
          <a:p>
            <a:pPr>
              <a:spcBef>
                <a:spcPts val="1200"/>
              </a:spcBef>
              <a:buNone/>
            </a:pPr>
            <a:r>
              <a:rPr lang="id-ID" b="1" u="sng" dirty="0">
                <a:latin typeface="Berlin Sans FB" pitchFamily="34" charset="0"/>
              </a:rPr>
              <a:t>Keterangan:</a:t>
            </a:r>
            <a:endParaRPr lang="en-US" b="1" u="sng" dirty="0">
              <a:latin typeface="Berlin Sans FB" pitchFamily="34" charset="0"/>
            </a:endParaRPr>
          </a:p>
          <a:p>
            <a:pPr marL="514350" lvl="0" indent="-514350">
              <a:spcBef>
                <a:spcPts val="1200"/>
              </a:spcBef>
              <a:buFont typeface="+mj-lt"/>
              <a:buAutoNum type="arabicPeriod"/>
            </a:pPr>
            <a:r>
              <a:rPr lang="id-ID" dirty="0">
                <a:latin typeface="Berlin Sans FB" pitchFamily="34" charset="0"/>
              </a:rPr>
              <a:t>Jumlah KD dalam satu semester pada tabel tersebut sebanyak 5 KD </a:t>
            </a:r>
            <a:endParaRPr lang="en-US" dirty="0">
              <a:latin typeface="Berlin Sans FB" pitchFamily="34" charset="0"/>
            </a:endParaRPr>
          </a:p>
          <a:p>
            <a:pPr marL="514350" lvl="0" indent="-514350">
              <a:spcBef>
                <a:spcPts val="1200"/>
              </a:spcBef>
              <a:buFont typeface="+mj-lt"/>
              <a:buAutoNum type="arabicPeriod"/>
            </a:pPr>
            <a:r>
              <a:rPr lang="id-ID" dirty="0">
                <a:latin typeface="Berlin Sans FB" pitchFamily="34" charset="0"/>
              </a:rPr>
              <a:t>KKM MP tersebut adalah 65</a:t>
            </a:r>
            <a:endParaRPr lang="en-US" dirty="0">
              <a:latin typeface="Berlin Sans FB" pitchFamily="34" charset="0"/>
            </a:endParaRPr>
          </a:p>
          <a:p>
            <a:pPr marL="514350" lvl="0" indent="-514350">
              <a:spcBef>
                <a:spcPts val="1200"/>
              </a:spcBef>
              <a:buFont typeface="+mj-lt"/>
              <a:buAutoNum type="arabicPeriod"/>
            </a:pPr>
            <a:r>
              <a:rPr lang="id-ID" dirty="0">
                <a:latin typeface="Berlin Sans FB" pitchFamily="34" charset="0"/>
              </a:rPr>
              <a:t>Penilaian harian dilakukan oleh pendidik dengan cakupan meliputi seluruh indikator dari  kompetensi dasar</a:t>
            </a:r>
            <a:endParaRPr lang="en-US" dirty="0">
              <a:latin typeface="Berlin Sans FB" pitchFamily="34" charset="0"/>
            </a:endParaRPr>
          </a:p>
          <a:p>
            <a:pPr marL="514350" lvl="0" indent="-514350">
              <a:spcBef>
                <a:spcPts val="1200"/>
              </a:spcBef>
              <a:buFont typeface="+mj-lt"/>
              <a:buAutoNum type="arabicPeriod"/>
            </a:pPr>
            <a:r>
              <a:rPr lang="id-ID" dirty="0">
                <a:latin typeface="Berlin Sans FB" pitchFamily="34" charset="0"/>
              </a:rPr>
              <a:t>Penilaian KD 3.1 dan KD 3.2 masing-masing dilakukan sebanyak 3 kali, penilaian KD 3.3 sebanyak 4 kali, penilaian KD 3.4 dan KD 3.5 masing-masing dilakukan sebanyak 2 kali.</a:t>
            </a:r>
            <a:endParaRPr lang="en-US" dirty="0">
              <a:latin typeface="Berlin Sans FB" pitchFamily="34" charset="0"/>
            </a:endParaRPr>
          </a:p>
          <a:p>
            <a:pPr marL="514350" lvl="0" indent="-514350">
              <a:spcBef>
                <a:spcPts val="1200"/>
              </a:spcBef>
              <a:buFont typeface="+mj-lt"/>
              <a:buAutoNum type="arabicPeriod"/>
            </a:pPr>
            <a:r>
              <a:rPr lang="id-ID" dirty="0">
                <a:latin typeface="Berlin Sans FB" pitchFamily="34" charset="0"/>
              </a:rPr>
              <a:t>Nilai akhir setiap KD diperoleh dengan cara merata-ratakan </a:t>
            </a:r>
            <a:r>
              <a:rPr lang="en-US" dirty="0" err="1">
                <a:latin typeface="Berlin Sans FB" pitchFamily="34" charset="0"/>
              </a:rPr>
              <a:t>nilai</a:t>
            </a:r>
            <a:r>
              <a:rPr lang="en-US" dirty="0">
                <a:latin typeface="Berlin Sans FB" pitchFamily="34" charset="0"/>
              </a:rPr>
              <a:t> </a:t>
            </a:r>
            <a:r>
              <a:rPr lang="id-ID" dirty="0">
                <a:latin typeface="Berlin Sans FB" pitchFamily="34" charset="0"/>
              </a:rPr>
              <a:t>dari KD yang sama, contoh</a:t>
            </a:r>
            <a:r>
              <a:rPr lang="id-ID" dirty="0" smtClean="0">
                <a:latin typeface="Berlin Sans FB" pitchFamily="34" charset="0"/>
              </a:rPr>
              <a:t>:</a:t>
            </a:r>
            <a:endParaRPr lang="en-US" dirty="0">
              <a:latin typeface="Berlin Sans FB" pitchFamily="34" charset="0"/>
            </a:endParaRPr>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74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741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13" name="Object 5"/>
          <p:cNvGraphicFramePr>
            <a:graphicFrameLocks noChangeAspect="1"/>
          </p:cNvGraphicFramePr>
          <p:nvPr/>
        </p:nvGraphicFramePr>
        <p:xfrm>
          <a:off x="926838" y="3405188"/>
          <a:ext cx="4059237" cy="733425"/>
        </p:xfrm>
        <a:graphic>
          <a:graphicData uri="http://schemas.openxmlformats.org/presentationml/2006/ole">
            <p:oleObj spid="_x0000_s126981" name="Equation" r:id="rId3" imgW="2019300" imgH="393700" progId="Equation.3">
              <p:embed/>
            </p:oleObj>
          </a:graphicData>
        </a:graphic>
      </p:graphicFrame>
      <p:sp>
        <p:nvSpPr>
          <p:cNvPr id="1741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15" name="Object 7"/>
          <p:cNvGraphicFramePr>
            <a:graphicFrameLocks noChangeAspect="1"/>
          </p:cNvGraphicFramePr>
          <p:nvPr/>
        </p:nvGraphicFramePr>
        <p:xfrm>
          <a:off x="926275" y="4203700"/>
          <a:ext cx="4495800" cy="749300"/>
        </p:xfrm>
        <a:graphic>
          <a:graphicData uri="http://schemas.openxmlformats.org/presentationml/2006/ole">
            <p:oleObj spid="_x0000_s126982" name="Equation" r:id="rId4" imgW="2324100" imgH="393700" progId="Equation.3">
              <p:embed/>
            </p:oleObj>
          </a:graphicData>
        </a:graphic>
      </p:graphicFrame>
      <p:sp>
        <p:nvSpPr>
          <p:cNvPr id="1741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17" name="Object 9"/>
          <p:cNvGraphicFramePr>
            <a:graphicFrameLocks noChangeAspect="1"/>
          </p:cNvGraphicFramePr>
          <p:nvPr/>
        </p:nvGraphicFramePr>
        <p:xfrm>
          <a:off x="914400" y="5857499"/>
          <a:ext cx="5833241" cy="779783"/>
        </p:xfrm>
        <a:graphic>
          <a:graphicData uri="http://schemas.openxmlformats.org/presentationml/2006/ole">
            <p:oleObj spid="_x0000_s126983" name="Equation" r:id="rId5" imgW="2425700" imgH="393700" progId="Equation.3">
              <p:embed/>
            </p:oleObj>
          </a:graphicData>
        </a:graphic>
      </p:graphicFrame>
      <p:sp>
        <p:nvSpPr>
          <p:cNvPr id="13" name="Rectangle 12"/>
          <p:cNvSpPr/>
          <p:nvPr/>
        </p:nvSpPr>
        <p:spPr>
          <a:xfrm>
            <a:off x="838200" y="5029200"/>
            <a:ext cx="7543800" cy="707886"/>
          </a:xfrm>
          <a:prstGeom prst="rect">
            <a:avLst/>
          </a:prstGeom>
        </p:spPr>
        <p:txBody>
          <a:bodyPr wrap="square">
            <a:spAutoFit/>
          </a:bodyPr>
          <a:lstStyle/>
          <a:p>
            <a:r>
              <a:rPr lang="id-ID" sz="2000" dirty="0">
                <a:latin typeface="Berlin Sans FB" pitchFamily="34" charset="0"/>
              </a:rPr>
              <a:t>Nilai rapor menggunakan rata-rata dari seluruh nilai KD dalam satu semester dengan perhitungan sebagai berikut </a:t>
            </a:r>
            <a:endParaRPr lang="en-US" sz="2000" dirty="0">
              <a:latin typeface="Berlin Sans FB"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74025" y="1803102"/>
          <a:ext cx="8077200" cy="3205945"/>
        </p:xfrm>
        <a:graphic>
          <a:graphicData uri="http://schemas.openxmlformats.org/drawingml/2006/table">
            <a:tbl>
              <a:tblPr/>
              <a:tblGrid>
                <a:gridCol w="640380"/>
                <a:gridCol w="921846"/>
                <a:gridCol w="640380"/>
                <a:gridCol w="589376"/>
                <a:gridCol w="589376"/>
                <a:gridCol w="589376"/>
                <a:gridCol w="589376"/>
                <a:gridCol w="523517"/>
                <a:gridCol w="859973"/>
                <a:gridCol w="1218210"/>
                <a:gridCol w="915390"/>
              </a:tblGrid>
              <a:tr h="508924">
                <a:tc rowSpan="2">
                  <a:txBody>
                    <a:bodyPr/>
                    <a:lstStyle/>
                    <a:p>
                      <a:pPr indent="-226695" algn="ctr">
                        <a:lnSpc>
                          <a:spcPct val="100000"/>
                        </a:lnSpc>
                        <a:spcAft>
                          <a:spcPts val="0"/>
                        </a:spcAft>
                      </a:pPr>
                      <a:r>
                        <a:rPr lang="id-ID" sz="2000" dirty="0">
                          <a:latin typeface="Arial" pitchFamily="34" charset="0"/>
                          <a:ea typeface="Calibri"/>
                          <a:cs typeface="Arial" pitchFamily="34" charset="0"/>
                        </a:rPr>
                        <a:t>No.</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2">
                  <a:txBody>
                    <a:bodyPr/>
                    <a:lstStyle/>
                    <a:p>
                      <a:pPr indent="-226695" algn="ctr">
                        <a:lnSpc>
                          <a:spcPct val="100000"/>
                        </a:lnSpc>
                        <a:spcAft>
                          <a:spcPts val="0"/>
                        </a:spcAft>
                      </a:pPr>
                      <a:r>
                        <a:rPr lang="id-ID" sz="2000" dirty="0">
                          <a:latin typeface="Arial" pitchFamily="34" charset="0"/>
                          <a:ea typeface="Calibri"/>
                          <a:cs typeface="Arial" pitchFamily="34" charset="0"/>
                        </a:rPr>
                        <a:t>Nama</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2">
                  <a:txBody>
                    <a:bodyPr/>
                    <a:lstStyle/>
                    <a:p>
                      <a:pPr indent="-226695" algn="ctr">
                        <a:lnSpc>
                          <a:spcPct val="100000"/>
                        </a:lnSpc>
                        <a:spcAft>
                          <a:spcPts val="0"/>
                        </a:spcAft>
                      </a:pPr>
                      <a:r>
                        <a:rPr lang="id-ID" sz="2000" dirty="0">
                          <a:latin typeface="Arial" pitchFamily="34" charset="0"/>
                          <a:ea typeface="Calibri"/>
                          <a:cs typeface="Arial" pitchFamily="34" charset="0"/>
                        </a:rPr>
                        <a:t>KD</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gridSpan="5">
                  <a:txBody>
                    <a:bodyPr/>
                    <a:lstStyle/>
                    <a:p>
                      <a:pPr indent="-226695" algn="ctr">
                        <a:lnSpc>
                          <a:spcPct val="100000"/>
                        </a:lnSpc>
                        <a:spcAft>
                          <a:spcPts val="0"/>
                        </a:spcAft>
                      </a:pPr>
                      <a:r>
                        <a:rPr lang="id-ID" sz="2000" dirty="0">
                          <a:latin typeface="Arial" pitchFamily="34" charset="0"/>
                          <a:ea typeface="Calibri"/>
                          <a:cs typeface="Arial" pitchFamily="34" charset="0"/>
                        </a:rPr>
                        <a:t>Hasil Penilaian Harian</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indent="6985" algn="ctr">
                        <a:lnSpc>
                          <a:spcPct val="100000"/>
                        </a:lnSpc>
                        <a:spcAft>
                          <a:spcPts val="0"/>
                        </a:spcAft>
                      </a:pPr>
                      <a:r>
                        <a:rPr lang="id-ID" sz="2000">
                          <a:latin typeface="Arial" pitchFamily="34" charset="0"/>
                          <a:ea typeface="Calibri"/>
                          <a:cs typeface="Arial" pitchFamily="34" charset="0"/>
                        </a:rPr>
                        <a:t>Rata-rata</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2">
                  <a:txBody>
                    <a:bodyPr/>
                    <a:lstStyle/>
                    <a:p>
                      <a:pPr indent="5715" algn="ctr">
                        <a:lnSpc>
                          <a:spcPct val="100000"/>
                        </a:lnSpc>
                        <a:spcAft>
                          <a:spcPts val="0"/>
                        </a:spcAft>
                      </a:pPr>
                      <a:r>
                        <a:rPr lang="id-ID" sz="2000" dirty="0">
                          <a:latin typeface="Arial" pitchFamily="34" charset="0"/>
                          <a:ea typeface="Calibri"/>
                          <a:cs typeface="Arial" pitchFamily="34" charset="0"/>
                        </a:rPr>
                        <a:t>Penilaian Akhir </a:t>
                      </a:r>
                      <a:r>
                        <a:rPr lang="id-ID" sz="2000" dirty="0" smtClean="0">
                          <a:latin typeface="Arial" pitchFamily="34" charset="0"/>
                          <a:ea typeface="Calibri"/>
                          <a:cs typeface="Arial" pitchFamily="34" charset="0"/>
                        </a:rPr>
                        <a:t>Sem</a:t>
                      </a:r>
                      <a:endParaRPr lang="en-US" sz="20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2">
                  <a:txBody>
                    <a:bodyPr/>
                    <a:lstStyle/>
                    <a:p>
                      <a:pPr indent="-226695" algn="ctr">
                        <a:lnSpc>
                          <a:spcPct val="100000"/>
                        </a:lnSpc>
                        <a:spcAft>
                          <a:spcPts val="0"/>
                        </a:spcAft>
                      </a:pPr>
                      <a:r>
                        <a:rPr lang="id-ID" sz="2000" dirty="0">
                          <a:latin typeface="Arial" pitchFamily="34" charset="0"/>
                          <a:ea typeface="Calibri"/>
                          <a:cs typeface="Arial" pitchFamily="34" charset="0"/>
                        </a:rPr>
                        <a:t>Nilai Rapor</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r h="53930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indent="-226695" algn="ctr">
                        <a:lnSpc>
                          <a:spcPct val="100000"/>
                        </a:lnSpc>
                        <a:spcAft>
                          <a:spcPts val="0"/>
                        </a:spcAft>
                      </a:pPr>
                      <a:r>
                        <a:rPr lang="id-ID" sz="2000" dirty="0">
                          <a:latin typeface="Arial" pitchFamily="34" charset="0"/>
                          <a:ea typeface="Calibri"/>
                          <a:cs typeface="Arial" pitchFamily="34" charset="0"/>
                        </a:rPr>
                        <a:t>1</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indent="-226695" algn="ctr">
                        <a:lnSpc>
                          <a:spcPct val="100000"/>
                        </a:lnSpc>
                        <a:spcAft>
                          <a:spcPts val="0"/>
                        </a:spcAft>
                      </a:pPr>
                      <a:r>
                        <a:rPr lang="id-ID" sz="2000">
                          <a:latin typeface="Arial" pitchFamily="34" charset="0"/>
                          <a:ea typeface="Calibri"/>
                          <a:cs typeface="Arial" pitchFamily="34" charset="0"/>
                        </a:rPr>
                        <a:t>2</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indent="-226695" algn="ctr">
                        <a:lnSpc>
                          <a:spcPct val="100000"/>
                        </a:lnSpc>
                        <a:spcAft>
                          <a:spcPts val="0"/>
                        </a:spcAft>
                      </a:pPr>
                      <a:r>
                        <a:rPr lang="id-ID" sz="2000">
                          <a:latin typeface="Arial" pitchFamily="34" charset="0"/>
                          <a:ea typeface="Calibri"/>
                          <a:cs typeface="Arial" pitchFamily="34" charset="0"/>
                        </a:rPr>
                        <a:t>3</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indent="-226695" algn="ctr">
                        <a:lnSpc>
                          <a:spcPct val="100000"/>
                        </a:lnSpc>
                        <a:spcAft>
                          <a:spcPts val="0"/>
                        </a:spcAft>
                      </a:pPr>
                      <a:r>
                        <a:rPr lang="id-ID" sz="2000" dirty="0">
                          <a:latin typeface="Arial" pitchFamily="34" charset="0"/>
                          <a:ea typeface="Calibri"/>
                          <a:cs typeface="Arial" pitchFamily="34" charset="0"/>
                        </a:rPr>
                        <a:t>4</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indent="-226695" algn="ctr">
                        <a:lnSpc>
                          <a:spcPct val="100000"/>
                        </a:lnSpc>
                        <a:spcAft>
                          <a:spcPts val="0"/>
                        </a:spcAft>
                      </a:pPr>
                      <a:r>
                        <a:rPr lang="id-ID" sz="2000" dirty="0">
                          <a:latin typeface="Arial" pitchFamily="34" charset="0"/>
                          <a:ea typeface="Calibri"/>
                          <a:cs typeface="Arial" pitchFamily="34" charset="0"/>
                        </a:rPr>
                        <a:t>...</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349411">
                <a:tc rowSpan="5">
                  <a:txBody>
                    <a:bodyPr/>
                    <a:lstStyle/>
                    <a:p>
                      <a:pPr indent="-226695" algn="ctr">
                        <a:lnSpc>
                          <a:spcPct val="115000"/>
                        </a:lnSpc>
                        <a:spcAft>
                          <a:spcPts val="0"/>
                        </a:spcAft>
                      </a:pPr>
                      <a:r>
                        <a:rPr lang="id-ID" sz="2000">
                          <a:latin typeface="Arial" pitchFamily="34" charset="0"/>
                          <a:ea typeface="Calibri"/>
                          <a:cs typeface="Arial" pitchFamily="34" charset="0"/>
                        </a:rPr>
                        <a:t>1</a:t>
                      </a:r>
                      <a:endParaRPr lang="en-US"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indent="-226695" algn="just">
                        <a:lnSpc>
                          <a:spcPct val="115000"/>
                        </a:lnSpc>
                        <a:spcAft>
                          <a:spcPts val="0"/>
                        </a:spcAft>
                      </a:pPr>
                      <a:r>
                        <a:rPr lang="id-ID" sz="2000" dirty="0">
                          <a:latin typeface="Arial" pitchFamily="34" charset="0"/>
                          <a:ea typeface="Calibri"/>
                          <a:cs typeface="Arial" pitchFamily="34" charset="0"/>
                        </a:rPr>
                        <a:t>Ani</a:t>
                      </a:r>
                      <a:endParaRPr lang="en-US" sz="20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3.1</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75</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dirty="0">
                          <a:latin typeface="Arial" pitchFamily="34" charset="0"/>
                          <a:ea typeface="Calibri"/>
                          <a:cs typeface="Arial" pitchFamily="34" charset="0"/>
                        </a:rPr>
                        <a:t>68</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Times New Roman"/>
                          <a:cs typeface="Arial" pitchFamily="34" charset="0"/>
                        </a:rPr>
                        <a:t>72</a:t>
                      </a:r>
                      <a:endParaRPr lang="en-US" sz="2000">
                        <a:latin typeface="Arial" pitchFamily="34" charset="0"/>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indent="5715" algn="ctr">
                        <a:lnSpc>
                          <a:spcPct val="115000"/>
                        </a:lnSpc>
                        <a:spcAft>
                          <a:spcPts val="0"/>
                        </a:spcAft>
                      </a:pPr>
                      <a:r>
                        <a:rPr lang="id-ID" sz="2000">
                          <a:latin typeface="Arial" pitchFamily="34" charset="0"/>
                          <a:ea typeface="Calibri"/>
                          <a:cs typeface="Arial" pitchFamily="34" charset="0"/>
                        </a:rPr>
                        <a:t>80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indent="-226695" algn="ctr">
                        <a:lnSpc>
                          <a:spcPct val="115000"/>
                        </a:lnSpc>
                        <a:spcAft>
                          <a:spcPts val="0"/>
                        </a:spcAft>
                      </a:pPr>
                      <a:r>
                        <a:rPr lang="id-ID" sz="2000" b="1" dirty="0">
                          <a:solidFill>
                            <a:srgbClr val="FF0000"/>
                          </a:solidFill>
                          <a:latin typeface="Arial" pitchFamily="34" charset="0"/>
                          <a:ea typeface="Calibri"/>
                          <a:cs typeface="Arial" pitchFamily="34" charset="0"/>
                        </a:rPr>
                        <a:t>78</a:t>
                      </a:r>
                      <a:endParaRPr lang="en-US" sz="2000" b="1" dirty="0">
                        <a:solidFill>
                          <a:srgbClr val="FF0000"/>
                        </a:solidFill>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411">
                <a:tc vMerge="1">
                  <a:txBody>
                    <a:bodyPr/>
                    <a:lstStyle/>
                    <a:p>
                      <a:endParaRPr lang="en-US"/>
                    </a:p>
                  </a:txBody>
                  <a:tcPr/>
                </a:tc>
                <a:tc vMerge="1">
                  <a:txBody>
                    <a:bodyPr/>
                    <a:lstStyle/>
                    <a:p>
                      <a:endParaRPr lang="en-US"/>
                    </a:p>
                  </a:txBody>
                  <a:tcPr/>
                </a:tc>
                <a:tc>
                  <a:txBody>
                    <a:bodyPr/>
                    <a:lstStyle/>
                    <a:p>
                      <a:pPr indent="-226695" algn="ctr">
                        <a:lnSpc>
                          <a:spcPct val="115000"/>
                        </a:lnSpc>
                        <a:spcAft>
                          <a:spcPts val="0"/>
                        </a:spcAft>
                      </a:pPr>
                      <a:r>
                        <a:rPr lang="id-ID" sz="2000" dirty="0">
                          <a:latin typeface="Arial" pitchFamily="34" charset="0"/>
                          <a:ea typeface="Calibri"/>
                          <a:cs typeface="Arial" pitchFamily="34" charset="0"/>
                        </a:rPr>
                        <a:t>3.2</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60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66</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b="1" dirty="0">
                          <a:latin typeface="Arial" pitchFamily="34" charset="0"/>
                          <a:ea typeface="Times New Roman"/>
                          <a:cs typeface="Arial" pitchFamily="34" charset="0"/>
                        </a:rPr>
                        <a:t>63</a:t>
                      </a:r>
                      <a:endParaRPr lang="en-US" sz="2000" dirty="0">
                        <a:latin typeface="Arial" pitchFamily="34" charset="0"/>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349411">
                <a:tc vMerge="1">
                  <a:txBody>
                    <a:bodyPr/>
                    <a:lstStyle/>
                    <a:p>
                      <a:endParaRPr lang="en-US"/>
                    </a:p>
                  </a:txBody>
                  <a:tcPr/>
                </a:tc>
                <a:tc vMerge="1">
                  <a:txBody>
                    <a:bodyPr/>
                    <a:lstStyle/>
                    <a:p>
                      <a:endParaRPr lang="en-US"/>
                    </a:p>
                  </a:txBody>
                  <a:tcPr/>
                </a:tc>
                <a:tc>
                  <a:txBody>
                    <a:bodyPr/>
                    <a:lstStyle/>
                    <a:p>
                      <a:pPr indent="-226695" algn="ctr">
                        <a:lnSpc>
                          <a:spcPct val="115000"/>
                        </a:lnSpc>
                        <a:spcAft>
                          <a:spcPts val="0"/>
                        </a:spcAft>
                      </a:pPr>
                      <a:r>
                        <a:rPr lang="id-ID" sz="2000" dirty="0">
                          <a:latin typeface="Arial" pitchFamily="34" charset="0"/>
                          <a:ea typeface="Calibri"/>
                          <a:cs typeface="Arial" pitchFamily="34" charset="0"/>
                        </a:rPr>
                        <a:t>3.3</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dirty="0">
                          <a:latin typeface="Arial" pitchFamily="34" charset="0"/>
                          <a:ea typeface="Calibri"/>
                          <a:cs typeface="Arial" pitchFamily="34" charset="0"/>
                        </a:rPr>
                        <a:t>86</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en-US" sz="2000">
                          <a:latin typeface="Arial" pitchFamily="34" charset="0"/>
                          <a:ea typeface="Calibri"/>
                          <a:cs typeface="Arial" pitchFamily="34" charset="0"/>
                        </a:rPr>
                        <a:t>74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90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Times New Roman"/>
                          <a:cs typeface="Arial" pitchFamily="34" charset="0"/>
                        </a:rPr>
                        <a:t>83</a:t>
                      </a:r>
                      <a:endParaRPr lang="en-US" sz="2000">
                        <a:latin typeface="Arial" pitchFamily="34" charset="0"/>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349411">
                <a:tc vMerge="1">
                  <a:txBody>
                    <a:bodyPr/>
                    <a:lstStyle/>
                    <a:p>
                      <a:endParaRPr lang="en-US"/>
                    </a:p>
                  </a:txBody>
                  <a:tcPr/>
                </a:tc>
                <a:tc vMerge="1">
                  <a:txBody>
                    <a:bodyPr/>
                    <a:lstStyle/>
                    <a:p>
                      <a:endParaRPr lang="en-US"/>
                    </a:p>
                  </a:txBody>
                  <a:tcPr/>
                </a:tc>
                <a:tc>
                  <a:txBody>
                    <a:bodyPr/>
                    <a:lstStyle/>
                    <a:p>
                      <a:pPr indent="-226695" algn="ctr">
                        <a:lnSpc>
                          <a:spcPct val="115000"/>
                        </a:lnSpc>
                        <a:spcAft>
                          <a:spcPts val="0"/>
                        </a:spcAft>
                      </a:pPr>
                      <a:r>
                        <a:rPr lang="id-ID" sz="2000">
                          <a:latin typeface="Arial" pitchFamily="34" charset="0"/>
                          <a:ea typeface="Calibri"/>
                          <a:cs typeface="Arial" pitchFamily="34" charset="0"/>
                        </a:rPr>
                        <a:t>3.4</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80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Times New Roman"/>
                          <a:cs typeface="Arial" pitchFamily="34" charset="0"/>
                        </a:rPr>
                        <a:t>80</a:t>
                      </a:r>
                      <a:endParaRPr lang="en-US" sz="2000">
                        <a:latin typeface="Arial" pitchFamily="34" charset="0"/>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349411">
                <a:tc vMerge="1">
                  <a:txBody>
                    <a:bodyPr/>
                    <a:lstStyle/>
                    <a:p>
                      <a:endParaRPr lang="en-US"/>
                    </a:p>
                  </a:txBody>
                  <a:tcPr/>
                </a:tc>
                <a:tc vMerge="1">
                  <a:txBody>
                    <a:bodyPr/>
                    <a:lstStyle/>
                    <a:p>
                      <a:endParaRPr lang="en-US"/>
                    </a:p>
                  </a:txBody>
                  <a:tcPr/>
                </a:tc>
                <a:tc>
                  <a:txBody>
                    <a:bodyPr/>
                    <a:lstStyle/>
                    <a:p>
                      <a:pPr indent="-226695" algn="ctr">
                        <a:lnSpc>
                          <a:spcPct val="115000"/>
                        </a:lnSpc>
                        <a:spcAft>
                          <a:spcPts val="0"/>
                        </a:spcAft>
                      </a:pPr>
                      <a:r>
                        <a:rPr lang="id-ID" sz="2000">
                          <a:latin typeface="Arial" pitchFamily="34" charset="0"/>
                          <a:ea typeface="Calibri"/>
                          <a:cs typeface="Arial" pitchFamily="34" charset="0"/>
                        </a:rPr>
                        <a:t>3.5</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88</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b="1" dirty="0">
                          <a:latin typeface="Arial" pitchFamily="34" charset="0"/>
                          <a:ea typeface="Times New Roman"/>
                          <a:cs typeface="Arial" pitchFamily="34" charset="0"/>
                        </a:rPr>
                        <a:t>88</a:t>
                      </a:r>
                      <a:endParaRPr lang="en-US" sz="2000" dirty="0">
                        <a:latin typeface="Arial" pitchFamily="34" charset="0"/>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405113">
                <a:tc>
                  <a:txBody>
                    <a:bodyPr/>
                    <a:lstStyle/>
                    <a:p>
                      <a:pPr marL="457200" indent="-226695">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6695">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457200" indent="-226695">
                        <a:lnSpc>
                          <a:spcPct val="115000"/>
                        </a:lnSpc>
                        <a:spcAft>
                          <a:spcPts val="0"/>
                        </a:spcAft>
                      </a:pPr>
                      <a:r>
                        <a:rPr lang="id-ID" sz="2000">
                          <a:latin typeface="Arial" pitchFamily="34" charset="0"/>
                          <a:ea typeface="Calibri"/>
                          <a:cs typeface="Arial" pitchFamily="34" charset="0"/>
                        </a:rPr>
                        <a:t>Rata-rata penilaian harian</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indent="-226695">
                        <a:lnSpc>
                          <a:spcPct val="115000"/>
                        </a:lnSpc>
                        <a:spcAft>
                          <a:spcPts val="0"/>
                        </a:spcAft>
                      </a:pPr>
                      <a:r>
                        <a:rPr lang="id-ID" sz="2000" dirty="0">
                          <a:latin typeface="Arial" pitchFamily="34" charset="0"/>
                          <a:ea typeface="Calibri"/>
                          <a:cs typeface="Arial" pitchFamily="34" charset="0"/>
                        </a:rPr>
                        <a:t>77,20</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bl>
          </a:graphicData>
        </a:graphic>
      </p:graphicFrame>
      <p:sp>
        <p:nvSpPr>
          <p:cNvPr id="6" name="Rectangle 1"/>
          <p:cNvSpPr>
            <a:spLocks noChangeArrowheads="1"/>
          </p:cNvSpPr>
          <p:nvPr/>
        </p:nvSpPr>
        <p:spPr bwMode="auto">
          <a:xfrm>
            <a:off x="364175" y="-7422"/>
            <a:ext cx="8077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rPr>
              <a:t>Contoh alternatif </a:t>
            </a:r>
            <a:r>
              <a:rPr kumimoji="0" lang="en-US"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rPr>
              <a:t>2</a:t>
            </a:r>
            <a:r>
              <a:rPr kumimoji="0" lang="id-ID"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rPr>
              <a:t>:</a:t>
            </a:r>
            <a:endParaRPr kumimoji="0" lang="en-US" sz="2000" b="0" i="0" u="none" strike="noStrike" cap="none" normalizeH="0" baseline="0" dirty="0" smtClean="0">
              <a:ln>
                <a:noFill/>
              </a:ln>
              <a:solidFill>
                <a:schemeClr val="tx1"/>
              </a:solidFill>
              <a:effectLst/>
              <a:latin typeface="Berlin Sans FB"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rPr>
              <a:t>Pengolahan nilai </a:t>
            </a:r>
            <a:r>
              <a:rPr kumimoji="0" lang="en-US"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rPr>
              <a:t>PENGETAHUAN </a:t>
            </a:r>
            <a:r>
              <a:rPr kumimoji="0" lang="en-US" sz="2000" b="0" i="0" u="none" strike="noStrike" cap="none" normalizeH="0" baseline="0" dirty="0" err="1" smtClean="0">
                <a:ln>
                  <a:noFill/>
                </a:ln>
                <a:solidFill>
                  <a:schemeClr val="tx1"/>
                </a:solidFill>
                <a:effectLst/>
                <a:latin typeface="Berlin Sans FB" pitchFamily="34" charset="0"/>
                <a:ea typeface="Calibri" pitchFamily="34" charset="0"/>
                <a:cs typeface="Arial" pitchFamily="34" charset="0"/>
              </a:rPr>
              <a:t>menggunakan</a:t>
            </a:r>
            <a:r>
              <a:rPr kumimoji="0" lang="en-US"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Berlin Sans FB" pitchFamily="34" charset="0"/>
                <a:ea typeface="Calibri" pitchFamily="34" charset="0"/>
                <a:cs typeface="Arial" pitchFamily="34" charset="0"/>
              </a:rPr>
              <a:t>bobot</a:t>
            </a:r>
            <a:endParaRPr kumimoji="0" lang="id-ID"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endParaRPr>
          </a:p>
        </p:txBody>
      </p:sp>
      <p:sp>
        <p:nvSpPr>
          <p:cNvPr id="7" name="TextBox 6"/>
          <p:cNvSpPr txBox="1"/>
          <p:nvPr/>
        </p:nvSpPr>
        <p:spPr>
          <a:xfrm>
            <a:off x="374878" y="850310"/>
            <a:ext cx="4619296" cy="923330"/>
          </a:xfrm>
          <a:prstGeom prst="rect">
            <a:avLst/>
          </a:prstGeom>
          <a:noFill/>
        </p:spPr>
        <p:txBody>
          <a:bodyPr wrap="square" rtlCol="0">
            <a:spAutoFit/>
          </a:bodyPr>
          <a:lstStyle/>
          <a:p>
            <a:r>
              <a:rPr lang="id-ID" dirty="0" smtClean="0">
                <a:latin typeface="Berlin Sans FB" pitchFamily="34" charset="0"/>
              </a:rPr>
              <a:t>Mata Pelajaran	: Matematika</a:t>
            </a:r>
          </a:p>
          <a:p>
            <a:r>
              <a:rPr lang="id-ID" dirty="0" smtClean="0">
                <a:latin typeface="Berlin Sans FB" pitchFamily="34" charset="0"/>
              </a:rPr>
              <a:t>Kelas		: X (Umum)</a:t>
            </a:r>
          </a:p>
          <a:p>
            <a:r>
              <a:rPr lang="id-ID" dirty="0" smtClean="0">
                <a:latin typeface="Berlin Sans FB" pitchFamily="34" charset="0"/>
              </a:rPr>
              <a:t>KKM		: 6</a:t>
            </a:r>
            <a:r>
              <a:rPr lang="en-US" dirty="0" smtClean="0">
                <a:latin typeface="Berlin Sans FB" pitchFamily="34" charset="0"/>
              </a:rPr>
              <a:t>5</a:t>
            </a:r>
            <a:endParaRPr lang="id-ID" dirty="0">
              <a:latin typeface="Berlin Sans FB" pitchFamily="34" charset="0"/>
            </a:endParaRPr>
          </a:p>
        </p:txBody>
      </p:sp>
      <p:grpSp>
        <p:nvGrpSpPr>
          <p:cNvPr id="10" name="Group 17"/>
          <p:cNvGrpSpPr/>
          <p:nvPr/>
        </p:nvGrpSpPr>
        <p:grpSpPr>
          <a:xfrm>
            <a:off x="257498" y="3750080"/>
            <a:ext cx="8318942" cy="3037487"/>
            <a:chOff x="257498" y="3631328"/>
            <a:chExt cx="8318942" cy="3037487"/>
          </a:xfrm>
        </p:grpSpPr>
        <p:sp>
          <p:nvSpPr>
            <p:cNvPr id="11" name="Rounded Rectangular Callout 10"/>
            <p:cNvSpPr/>
            <p:nvPr/>
          </p:nvSpPr>
          <p:spPr>
            <a:xfrm>
              <a:off x="257498" y="3631328"/>
              <a:ext cx="1760488" cy="1213945"/>
            </a:xfrm>
            <a:prstGeom prst="wedgeRoundRectCallout">
              <a:avLst>
                <a:gd name="adj1" fmla="val 102058"/>
                <a:gd name="adj2" fmla="val 105882"/>
                <a:gd name="adj3" fmla="val 16667"/>
              </a:avLst>
            </a:prstGeom>
            <a:solidFill>
              <a:srgbClr val="0000CC"/>
            </a:solidFill>
          </p:spPr>
          <p:style>
            <a:lnRef idx="0">
              <a:schemeClr val="accent6"/>
            </a:lnRef>
            <a:fillRef idx="3">
              <a:schemeClr val="accent6"/>
            </a:fillRef>
            <a:effectRef idx="3">
              <a:schemeClr val="accent6"/>
            </a:effectRef>
            <a:fontRef idx="minor">
              <a:schemeClr val="lt1"/>
            </a:fontRef>
          </p:style>
          <p:txBody>
            <a:bodyPr rtlCol="0" anchor="ctr"/>
            <a:lstStyle/>
            <a:p>
              <a:pPr>
                <a:buNone/>
              </a:pPr>
              <a:r>
                <a:rPr lang="id-ID" sz="2000" b="1" dirty="0" smtClean="0">
                  <a:latin typeface="Berlin Sans FB" pitchFamily="34" charset="0"/>
                </a:rPr>
                <a:t>DESKRIPSI</a:t>
              </a:r>
              <a:endParaRPr lang="id-ID" sz="2000" dirty="0"/>
            </a:p>
          </p:txBody>
        </p:sp>
        <p:sp>
          <p:nvSpPr>
            <p:cNvPr id="12" name="Snip Single Corner Rectangle 11"/>
            <p:cNvSpPr/>
            <p:nvPr/>
          </p:nvSpPr>
          <p:spPr>
            <a:xfrm>
              <a:off x="2948151" y="5407573"/>
              <a:ext cx="5628289" cy="1261242"/>
            </a:xfrm>
            <a:prstGeom prst="snip1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latin typeface="Berlin Sans FB" pitchFamily="34" charset="0"/>
                  <a:cs typeface="Arial" pitchFamily="34" charset="0"/>
                </a:rPr>
                <a:t>Memiliki kemampuan menentukan fungsi secara formal ekspresi simbolik</a:t>
              </a:r>
              <a:r>
                <a:rPr lang="en-US" dirty="0" smtClean="0">
                  <a:latin typeface="Berlin Sans FB" pitchFamily="34" charset="0"/>
                  <a:cs typeface="Arial" pitchFamily="34" charset="0"/>
                </a:rPr>
                <a:t> </a:t>
              </a:r>
              <a:r>
                <a:rPr lang="en-US" dirty="0" err="1" smtClean="0">
                  <a:latin typeface="Berlin Sans FB" pitchFamily="34" charset="0"/>
                  <a:cs typeface="Arial" pitchFamily="34" charset="0"/>
                </a:rPr>
                <a:t>dan</a:t>
              </a:r>
              <a:r>
                <a:rPr lang="id-ID" dirty="0" smtClean="0">
                  <a:latin typeface="Berlin Sans FB" pitchFamily="34" charset="0"/>
                  <a:cs typeface="Arial" pitchFamily="34" charset="0"/>
                </a:rPr>
                <a:t> sketsa grafiknya, namun perlu peningkatan pemahaman masalah penyelesaian pertidaksamaan rasional dan irasional satu variabel</a:t>
              </a:r>
              <a:endParaRPr lang="id-ID" dirty="0"/>
            </a:p>
          </p:txBody>
        </p:sp>
      </p:grpSp>
      <p:grpSp>
        <p:nvGrpSpPr>
          <p:cNvPr id="13" name="Group 9"/>
          <p:cNvGrpSpPr/>
          <p:nvPr/>
        </p:nvGrpSpPr>
        <p:grpSpPr>
          <a:xfrm>
            <a:off x="3081498" y="2530863"/>
            <a:ext cx="3208181" cy="1213945"/>
            <a:chOff x="5076497" y="2758965"/>
            <a:chExt cx="3208181" cy="1213945"/>
          </a:xfrm>
        </p:grpSpPr>
        <p:sp>
          <p:nvSpPr>
            <p:cNvPr id="14" name="Rounded Rectangular Callout 13"/>
            <p:cNvSpPr/>
            <p:nvPr/>
          </p:nvSpPr>
          <p:spPr>
            <a:xfrm>
              <a:off x="5076497" y="2758965"/>
              <a:ext cx="1718441" cy="1213945"/>
            </a:xfrm>
            <a:prstGeom prst="wedgeRoundRectCallout">
              <a:avLst>
                <a:gd name="adj1" fmla="val 112390"/>
                <a:gd name="adj2" fmla="val 25362"/>
                <a:gd name="adj3" fmla="val 16667"/>
              </a:avLst>
            </a:prstGeom>
            <a:solidFill>
              <a:srgbClr val="0000CC"/>
            </a:solidFill>
          </p:spPr>
          <p:style>
            <a:lnRef idx="0">
              <a:schemeClr val="accent6"/>
            </a:lnRef>
            <a:fillRef idx="3">
              <a:schemeClr val="accent6"/>
            </a:fillRef>
            <a:effectRef idx="3">
              <a:schemeClr val="accent6"/>
            </a:effectRef>
            <a:fontRef idx="minor">
              <a:schemeClr val="lt1"/>
            </a:fontRef>
          </p:style>
          <p:txBody>
            <a:bodyPr rtlCol="0" anchor="ctr"/>
            <a:lstStyle/>
            <a:p>
              <a:pPr>
                <a:buNone/>
              </a:pPr>
              <a:r>
                <a:rPr lang="id-ID" sz="2000" b="1" dirty="0" smtClean="0">
                  <a:latin typeface="Berlin Sans FB" pitchFamily="34" charset="0"/>
                </a:rPr>
                <a:t>Nilai TERENDAH</a:t>
              </a:r>
              <a:endParaRPr lang="id-ID" sz="2000" dirty="0"/>
            </a:p>
          </p:txBody>
        </p:sp>
        <p:sp>
          <p:nvSpPr>
            <p:cNvPr id="15" name="Oval 14"/>
            <p:cNvSpPr/>
            <p:nvPr/>
          </p:nvSpPr>
          <p:spPr>
            <a:xfrm>
              <a:off x="7717119" y="3396553"/>
              <a:ext cx="567559" cy="41789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n>
                  <a:solidFill>
                    <a:srgbClr val="FF0000"/>
                  </a:solidFill>
                </a:ln>
              </a:endParaRPr>
            </a:p>
          </p:txBody>
        </p:sp>
      </p:grpSp>
      <p:grpSp>
        <p:nvGrpSpPr>
          <p:cNvPr id="16" name="Group 10"/>
          <p:cNvGrpSpPr/>
          <p:nvPr/>
        </p:nvGrpSpPr>
        <p:grpSpPr>
          <a:xfrm>
            <a:off x="3123532" y="4133706"/>
            <a:ext cx="3144918" cy="1213945"/>
            <a:chOff x="5092260" y="3689130"/>
            <a:chExt cx="3144918" cy="1213945"/>
          </a:xfrm>
        </p:grpSpPr>
        <p:sp>
          <p:nvSpPr>
            <p:cNvPr id="17" name="Rounded Rectangular Callout 16"/>
            <p:cNvSpPr/>
            <p:nvPr/>
          </p:nvSpPr>
          <p:spPr>
            <a:xfrm>
              <a:off x="5092260" y="3689130"/>
              <a:ext cx="1718441" cy="1213945"/>
            </a:xfrm>
            <a:prstGeom prst="wedgeRoundRectCallout">
              <a:avLst>
                <a:gd name="adj1" fmla="val 104134"/>
                <a:gd name="adj2" fmla="val -34378"/>
                <a:gd name="adj3" fmla="val 16667"/>
              </a:avLst>
            </a:prstGeom>
            <a:solidFill>
              <a:srgbClr val="0000CC"/>
            </a:solidFill>
          </p:spPr>
          <p:style>
            <a:lnRef idx="0">
              <a:schemeClr val="accent6"/>
            </a:lnRef>
            <a:fillRef idx="3">
              <a:schemeClr val="accent6"/>
            </a:fillRef>
            <a:effectRef idx="3">
              <a:schemeClr val="accent6"/>
            </a:effectRef>
            <a:fontRef idx="minor">
              <a:schemeClr val="lt1"/>
            </a:fontRef>
          </p:style>
          <p:txBody>
            <a:bodyPr rtlCol="0" anchor="ctr"/>
            <a:lstStyle/>
            <a:p>
              <a:pPr>
                <a:buNone/>
              </a:pPr>
              <a:r>
                <a:rPr lang="id-ID" sz="2000" b="1" dirty="0" smtClean="0">
                  <a:latin typeface="Berlin Sans FB" pitchFamily="34" charset="0"/>
                </a:rPr>
                <a:t>Nilai TERTINGGI</a:t>
              </a:r>
              <a:endParaRPr lang="id-ID" sz="2000" dirty="0"/>
            </a:p>
          </p:txBody>
        </p:sp>
        <p:sp>
          <p:nvSpPr>
            <p:cNvPr id="18" name="Oval 17"/>
            <p:cNvSpPr/>
            <p:nvPr/>
          </p:nvSpPr>
          <p:spPr>
            <a:xfrm>
              <a:off x="7669619" y="3800303"/>
              <a:ext cx="567559" cy="3983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n>
                  <a:solidFill>
                    <a:srgbClr val="FF0000"/>
                  </a:solidFill>
                </a:ln>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ox(in)">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7450"/>
            <a:ext cx="8229600" cy="3343894"/>
          </a:xfrm>
        </p:spPr>
        <p:txBody>
          <a:bodyPr>
            <a:noAutofit/>
          </a:bodyPr>
          <a:lstStyle/>
          <a:p>
            <a:pPr>
              <a:lnSpc>
                <a:spcPts val="1800"/>
              </a:lnSpc>
              <a:spcBef>
                <a:spcPts val="600"/>
              </a:spcBef>
              <a:buNone/>
            </a:pPr>
            <a:r>
              <a:rPr lang="id-ID" sz="1700" u="sng" dirty="0">
                <a:latin typeface="Berlin Sans FB" pitchFamily="34" charset="0"/>
                <a:cs typeface="Arial" pitchFamily="34" charset="0"/>
              </a:rPr>
              <a:t>Keterangan</a:t>
            </a:r>
            <a:r>
              <a:rPr lang="id-ID" sz="1700" dirty="0">
                <a:latin typeface="Berlin Sans FB" pitchFamily="34" charset="0"/>
                <a:cs typeface="Arial" pitchFamily="34" charset="0"/>
              </a:rPr>
              <a:t>:</a:t>
            </a:r>
            <a:endParaRPr lang="en-US" sz="1700" dirty="0">
              <a:latin typeface="Berlin Sans FB" pitchFamily="34" charset="0"/>
              <a:cs typeface="Arial" pitchFamily="34" charset="0"/>
            </a:endParaRPr>
          </a:p>
          <a:p>
            <a:pPr marL="514350" lvl="0" indent="-514350">
              <a:lnSpc>
                <a:spcPts val="1800"/>
              </a:lnSpc>
              <a:spcBef>
                <a:spcPts val="600"/>
              </a:spcBef>
              <a:buFont typeface="+mj-lt"/>
              <a:buAutoNum type="arabicPeriod"/>
            </a:pPr>
            <a:r>
              <a:rPr lang="id-ID" sz="1700" dirty="0">
                <a:latin typeface="Berlin Sans FB" pitchFamily="34" charset="0"/>
                <a:cs typeface="Arial" pitchFamily="34" charset="0"/>
              </a:rPr>
              <a:t>Jumlah KD dalam satu semester pada tabel tersebut sebanyak 5 KD</a:t>
            </a:r>
            <a:endParaRPr lang="en-US" sz="1700" dirty="0">
              <a:latin typeface="Berlin Sans FB" pitchFamily="34" charset="0"/>
              <a:cs typeface="Arial" pitchFamily="34" charset="0"/>
            </a:endParaRPr>
          </a:p>
          <a:p>
            <a:pPr marL="514350" lvl="0" indent="-514350">
              <a:lnSpc>
                <a:spcPts val="1800"/>
              </a:lnSpc>
              <a:spcBef>
                <a:spcPts val="600"/>
              </a:spcBef>
              <a:buFont typeface="+mj-lt"/>
              <a:buAutoNum type="arabicPeriod"/>
            </a:pPr>
            <a:r>
              <a:rPr lang="id-ID" sz="1700" dirty="0">
                <a:latin typeface="Berlin Sans FB" pitchFamily="34" charset="0"/>
                <a:cs typeface="Arial" pitchFamily="34" charset="0"/>
              </a:rPr>
              <a:t>KKM MP tersebut adalah 65</a:t>
            </a:r>
            <a:endParaRPr lang="en-US" sz="1700" dirty="0">
              <a:latin typeface="Berlin Sans FB" pitchFamily="34" charset="0"/>
              <a:cs typeface="Arial" pitchFamily="34" charset="0"/>
            </a:endParaRPr>
          </a:p>
          <a:p>
            <a:pPr marL="514350" lvl="0" indent="-514350">
              <a:lnSpc>
                <a:spcPts val="1800"/>
              </a:lnSpc>
              <a:spcBef>
                <a:spcPts val="600"/>
              </a:spcBef>
              <a:buFont typeface="+mj-lt"/>
              <a:buAutoNum type="arabicPeriod"/>
            </a:pPr>
            <a:r>
              <a:rPr lang="id-ID" sz="1700" dirty="0">
                <a:latin typeface="Berlin Sans FB" pitchFamily="34" charset="0"/>
                <a:cs typeface="Arial" pitchFamily="34" charset="0"/>
              </a:rPr>
              <a:t>Penilaian harian dilakukan oleh pendidik dengan cakupan meliputi seluruh indikator dari  kompetensi dasar</a:t>
            </a:r>
            <a:endParaRPr lang="en-US" sz="1700" dirty="0">
              <a:latin typeface="Berlin Sans FB" pitchFamily="34" charset="0"/>
              <a:cs typeface="Arial" pitchFamily="34" charset="0"/>
            </a:endParaRPr>
          </a:p>
          <a:p>
            <a:pPr marL="514350" lvl="0" indent="-514350">
              <a:lnSpc>
                <a:spcPts val="1800"/>
              </a:lnSpc>
              <a:spcBef>
                <a:spcPts val="600"/>
              </a:spcBef>
              <a:buFont typeface="+mj-lt"/>
              <a:buAutoNum type="arabicPeriod"/>
            </a:pPr>
            <a:r>
              <a:rPr lang="id-ID" sz="1700" dirty="0">
                <a:latin typeface="Berlin Sans FB" pitchFamily="34" charset="0"/>
                <a:cs typeface="Arial" pitchFamily="34" charset="0"/>
              </a:rPr>
              <a:t>KD 3.1 dilakukan  penilaian sebanyak 2 kali, penilaian KD 3.2 sebanyak 2 kali, penilaian KD 3.3 dilakukan 3 kali, penlaian KD 3.4 dan KD 3.5 masing-masing satu kali.</a:t>
            </a:r>
            <a:endParaRPr lang="en-US" sz="1700" dirty="0">
              <a:latin typeface="Berlin Sans FB" pitchFamily="34" charset="0"/>
              <a:cs typeface="Arial" pitchFamily="34" charset="0"/>
            </a:endParaRPr>
          </a:p>
          <a:p>
            <a:pPr marL="514350" lvl="0" indent="-514350">
              <a:lnSpc>
                <a:spcPts val="1800"/>
              </a:lnSpc>
              <a:spcBef>
                <a:spcPts val="600"/>
              </a:spcBef>
              <a:buFont typeface="+mj-lt"/>
              <a:buAutoNum type="arabicPeriod"/>
            </a:pPr>
            <a:r>
              <a:rPr lang="id-ID" sz="1700" dirty="0">
                <a:latin typeface="Berlin Sans FB" pitchFamily="34" charset="0"/>
                <a:cs typeface="Arial" pitchFamily="34" charset="0"/>
              </a:rPr>
              <a:t>Nilai akhir setiap KD pengetahuan diperoleh dengan cara merata-ratakan nilai dari KD yang sama , contoh: </a:t>
            </a:r>
            <a:endParaRPr lang="en-US" sz="1700" dirty="0">
              <a:latin typeface="Berlin Sans FB" pitchFamily="34" charset="0"/>
              <a:cs typeface="Arial" pitchFamily="34" charset="0"/>
            </a:endParaRPr>
          </a:p>
          <a:p>
            <a:pPr marL="514350" lvl="0" indent="-514350">
              <a:lnSpc>
                <a:spcPts val="1800"/>
              </a:lnSpc>
              <a:spcBef>
                <a:spcPts val="600"/>
              </a:spcBef>
              <a:buFont typeface="+mj-lt"/>
              <a:buAutoNum type="arabicPeriod"/>
            </a:pPr>
            <a:r>
              <a:rPr lang="id-ID" sz="1700" dirty="0">
                <a:latin typeface="Berlin Sans FB" pitchFamily="34" charset="0"/>
                <a:cs typeface="Arial" pitchFamily="34" charset="0"/>
              </a:rPr>
              <a:t>Nilai rapor menggunakan pembobotan dengan perbandingan 60% rata-rata PH dan 40% PAS sehingga didapat </a:t>
            </a:r>
            <a:r>
              <a:rPr lang="en-US" sz="1700" dirty="0" err="1">
                <a:latin typeface="Berlin Sans FB" pitchFamily="34" charset="0"/>
                <a:cs typeface="Arial" pitchFamily="34" charset="0"/>
              </a:rPr>
              <a:t>sebagai</a:t>
            </a:r>
            <a:r>
              <a:rPr lang="en-US" sz="1700" dirty="0">
                <a:latin typeface="Berlin Sans FB" pitchFamily="34" charset="0"/>
                <a:cs typeface="Arial" pitchFamily="34" charset="0"/>
              </a:rPr>
              <a:t> </a:t>
            </a:r>
            <a:r>
              <a:rPr lang="en-US" sz="1700" dirty="0" err="1">
                <a:latin typeface="Berlin Sans FB" pitchFamily="34" charset="0"/>
                <a:cs typeface="Arial" pitchFamily="34" charset="0"/>
              </a:rPr>
              <a:t>berikut</a:t>
            </a:r>
            <a:r>
              <a:rPr lang="id-ID" sz="1700" dirty="0">
                <a:latin typeface="Berlin Sans FB" pitchFamily="34" charset="0"/>
                <a:cs typeface="Arial" pitchFamily="34" charset="0"/>
              </a:rPr>
              <a:t>.</a:t>
            </a:r>
            <a:endParaRPr lang="en-US" sz="1700" dirty="0">
              <a:latin typeface="Berlin Sans FB" pitchFamily="34" charset="0"/>
              <a:cs typeface="Arial" pitchFamily="34" charset="0"/>
            </a:endParaRPr>
          </a:p>
          <a:p>
            <a:pPr marL="514350" indent="-514350">
              <a:lnSpc>
                <a:spcPts val="1800"/>
              </a:lnSpc>
              <a:spcBef>
                <a:spcPts val="600"/>
              </a:spcBef>
              <a:buFont typeface="+mj-lt"/>
              <a:buAutoNum type="arabicPeriod"/>
            </a:pPr>
            <a:endParaRPr lang="en-US" sz="1700" dirty="0">
              <a:latin typeface="Berlin Sans FB" pitchFamily="34" charset="0"/>
              <a:cs typeface="Arial" pitchFamily="34" charset="0"/>
            </a:endParaRPr>
          </a:p>
        </p:txBody>
      </p:sp>
      <p:graphicFrame>
        <p:nvGraphicFramePr>
          <p:cNvPr id="18433" name="Object 1"/>
          <p:cNvGraphicFramePr>
            <a:graphicFrameLocks noChangeAspect="1"/>
          </p:cNvGraphicFramePr>
          <p:nvPr/>
        </p:nvGraphicFramePr>
        <p:xfrm>
          <a:off x="1078675" y="3529950"/>
          <a:ext cx="2618184" cy="685800"/>
        </p:xfrm>
        <a:graphic>
          <a:graphicData uri="http://schemas.openxmlformats.org/presentationml/2006/ole">
            <p:oleObj spid="_x0000_s128005" name="Equation" r:id="rId3" imgW="1193800" imgH="393700" progId="Equation.3">
              <p:embed/>
            </p:oleObj>
          </a:graphicData>
        </a:graphic>
      </p:graphicFrame>
      <p:graphicFrame>
        <p:nvGraphicFramePr>
          <p:cNvPr id="18434" name="Object 2"/>
          <p:cNvGraphicFramePr>
            <a:graphicFrameLocks noChangeAspect="1"/>
          </p:cNvGraphicFramePr>
          <p:nvPr/>
        </p:nvGraphicFramePr>
        <p:xfrm>
          <a:off x="1066799" y="4280075"/>
          <a:ext cx="2657475" cy="685800"/>
        </p:xfrm>
        <a:graphic>
          <a:graphicData uri="http://schemas.openxmlformats.org/presentationml/2006/ole">
            <p:oleObj spid="_x0000_s128006" name="Equation" r:id="rId4" imgW="1409088" imgH="393529" progId="Equation.3">
              <p:embed/>
            </p:oleObj>
          </a:graphicData>
        </a:graphic>
      </p:graphicFrame>
      <p:sp>
        <p:nvSpPr>
          <p:cNvPr id="6" name="Rectangle 5"/>
          <p:cNvSpPr/>
          <p:nvPr/>
        </p:nvSpPr>
        <p:spPr>
          <a:xfrm>
            <a:off x="914400" y="5257800"/>
            <a:ext cx="7543800" cy="646331"/>
          </a:xfrm>
          <a:prstGeom prst="rect">
            <a:avLst/>
          </a:prstGeom>
        </p:spPr>
        <p:txBody>
          <a:bodyPr wrap="square">
            <a:spAutoFit/>
          </a:bodyPr>
          <a:lstStyle/>
          <a:p>
            <a:r>
              <a:rPr lang="id-ID" dirty="0">
                <a:latin typeface="Berlin Sans FB" pitchFamily="34" charset="0"/>
              </a:rPr>
              <a:t>Nilai rapor menggunakan pembobotan dengan perbandingan 60% rata-rata PH dan 40% PAS sehingga didapat </a:t>
            </a:r>
            <a:r>
              <a:rPr lang="en-US" dirty="0" err="1">
                <a:latin typeface="Berlin Sans FB" pitchFamily="34" charset="0"/>
              </a:rPr>
              <a:t>sebagai</a:t>
            </a:r>
            <a:r>
              <a:rPr lang="en-US" dirty="0">
                <a:latin typeface="Berlin Sans FB" pitchFamily="34" charset="0"/>
              </a:rPr>
              <a:t> </a:t>
            </a:r>
            <a:r>
              <a:rPr lang="en-US" dirty="0" err="1">
                <a:latin typeface="Berlin Sans FB" pitchFamily="34" charset="0"/>
              </a:rPr>
              <a:t>berikut</a:t>
            </a:r>
            <a:r>
              <a:rPr lang="id-ID" dirty="0">
                <a:latin typeface="Berlin Sans FB" pitchFamily="34" charset="0"/>
              </a:rPr>
              <a:t>.</a:t>
            </a:r>
            <a:endParaRPr lang="en-US" dirty="0">
              <a:latin typeface="Berlin Sans FB" pitchFamily="34" charset="0"/>
            </a:endParaRPr>
          </a:p>
        </p:txBody>
      </p:sp>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435" name="Object 3"/>
          <p:cNvGraphicFramePr>
            <a:graphicFrameLocks noChangeAspect="1"/>
          </p:cNvGraphicFramePr>
          <p:nvPr/>
        </p:nvGraphicFramePr>
        <p:xfrm>
          <a:off x="903288" y="6078538"/>
          <a:ext cx="7796212" cy="568325"/>
        </p:xfrm>
        <a:graphic>
          <a:graphicData uri="http://schemas.openxmlformats.org/presentationml/2006/ole">
            <p:oleObj spid="_x0000_s128007" name="Equation" r:id="rId5" imgW="2819400" imgH="203200" progId="Equation.3">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562600"/>
          </a:xfrm>
        </p:spPr>
        <p:txBody>
          <a:bodyPr>
            <a:normAutofit/>
          </a:bodyPr>
          <a:lstStyle/>
          <a:p>
            <a:pPr>
              <a:lnSpc>
                <a:spcPct val="120000"/>
              </a:lnSpc>
              <a:spcBef>
                <a:spcPts val="600"/>
              </a:spcBef>
              <a:buNone/>
            </a:pPr>
            <a:r>
              <a:rPr lang="id-ID" sz="2400" dirty="0">
                <a:latin typeface="Berlin Sans FB" pitchFamily="34" charset="0"/>
                <a:cs typeface="Arial" pitchFamily="34" charset="0"/>
              </a:rPr>
              <a:t>Keterangan:</a:t>
            </a:r>
            <a:endParaRPr lang="en-US" sz="2400" dirty="0">
              <a:latin typeface="Berlin Sans FB" pitchFamily="34" charset="0"/>
              <a:cs typeface="Arial" pitchFamily="34" charset="0"/>
            </a:endParaRPr>
          </a:p>
          <a:p>
            <a:pPr marL="514350" lvl="0" indent="-514350">
              <a:lnSpc>
                <a:spcPct val="120000"/>
              </a:lnSpc>
              <a:spcBef>
                <a:spcPts val="600"/>
              </a:spcBef>
              <a:buFont typeface="+mj-lt"/>
              <a:buAutoNum type="arabicPeriod" startAt="7"/>
            </a:pPr>
            <a:r>
              <a:rPr lang="id-ID" sz="2400" dirty="0" smtClean="0">
                <a:latin typeface="Berlin Sans FB" pitchFamily="34" charset="0"/>
                <a:cs typeface="Arial" pitchFamily="34" charset="0"/>
              </a:rPr>
              <a:t>Deskripsi </a:t>
            </a:r>
            <a:r>
              <a:rPr lang="id-ID" sz="2400" dirty="0">
                <a:latin typeface="Berlin Sans FB" pitchFamily="34" charset="0"/>
                <a:cs typeface="Arial" pitchFamily="34" charset="0"/>
              </a:rPr>
              <a:t>berisi kompetensi yang sangat baik dikuasai oleh peserta didik dan/atau kompetensi yang masih perlu ditingkatkan diambil dari </a:t>
            </a:r>
            <a:r>
              <a:rPr lang="en-US" sz="2400" dirty="0" err="1" smtClean="0">
                <a:latin typeface="Berlin Sans FB" pitchFamily="34" charset="0"/>
                <a:cs typeface="Arial" pitchFamily="34" charset="0"/>
              </a:rPr>
              <a:t>progres</a:t>
            </a:r>
            <a:r>
              <a:rPr lang="en-US" sz="2400" dirty="0" smtClean="0">
                <a:latin typeface="Berlin Sans FB" pitchFamily="34" charset="0"/>
                <a:cs typeface="Arial" pitchFamily="34" charset="0"/>
              </a:rPr>
              <a:t> </a:t>
            </a:r>
            <a:r>
              <a:rPr lang="en-US" sz="2400" dirty="0" err="1" smtClean="0">
                <a:latin typeface="Berlin Sans FB" pitchFamily="34" charset="0"/>
                <a:cs typeface="Arial" pitchFamily="34" charset="0"/>
              </a:rPr>
              <a:t>atau</a:t>
            </a:r>
            <a:r>
              <a:rPr lang="en-US" sz="2400" dirty="0" smtClean="0">
                <a:latin typeface="Berlin Sans FB" pitchFamily="34" charset="0"/>
                <a:cs typeface="Arial" pitchFamily="34" charset="0"/>
              </a:rPr>
              <a:t> </a:t>
            </a:r>
            <a:r>
              <a:rPr lang="id-ID" sz="2400" i="1" dirty="0" smtClean="0">
                <a:latin typeface="Berlin Sans FB" pitchFamily="34" charset="0"/>
                <a:cs typeface="Arial" pitchFamily="34" charset="0"/>
              </a:rPr>
              <a:t>history</a:t>
            </a:r>
            <a:r>
              <a:rPr lang="id-ID" sz="2400" dirty="0" smtClean="0">
                <a:latin typeface="Berlin Sans FB" pitchFamily="34" charset="0"/>
                <a:cs typeface="Arial" pitchFamily="34" charset="0"/>
              </a:rPr>
              <a:t> </a:t>
            </a:r>
            <a:r>
              <a:rPr lang="id-ID" sz="2400" dirty="0">
                <a:latin typeface="Berlin Sans FB" pitchFamily="34" charset="0"/>
                <a:cs typeface="Arial" pitchFamily="34" charset="0"/>
              </a:rPr>
              <a:t>penilaian harian. Pada contoh diatas yang paling dikuasai Ani adalah KD 3.5 dan yang perlu ditingkatkan pada KD 3.2. </a:t>
            </a:r>
            <a:endParaRPr lang="en-US" sz="2400" dirty="0">
              <a:latin typeface="Berlin Sans FB" pitchFamily="34" charset="0"/>
              <a:cs typeface="Arial" pitchFamily="34" charset="0"/>
            </a:endParaRPr>
          </a:p>
          <a:p>
            <a:pPr marL="514350" indent="-514350">
              <a:lnSpc>
                <a:spcPct val="120000"/>
              </a:lnSpc>
              <a:spcBef>
                <a:spcPts val="600"/>
              </a:spcBef>
              <a:buFont typeface="+mj-lt"/>
              <a:buAutoNum type="arabicPeriod" startAt="7"/>
            </a:pPr>
            <a:r>
              <a:rPr lang="id-ID" sz="2400" dirty="0">
                <a:latin typeface="Berlin Sans FB" pitchFamily="34" charset="0"/>
                <a:cs typeface="Arial" pitchFamily="34" charset="0"/>
              </a:rPr>
              <a:t>Contoh deskripsi: “Memiliki kemampuan menjelaskan dan menentukan fungsi secara formal ekspresi simbolik, serta sketsa grafiknya, namun perlu peningkatan pemahaman masalah penyelesaian pertidaksamaan rasional dan irasional satu variabel”.</a:t>
            </a:r>
            <a:endParaRPr lang="en-US" sz="2400" dirty="0">
              <a:latin typeface="Berlin Sans FB" pitchFamily="34" charset="0"/>
              <a:cs typeface="Arial" pitchFamily="34" charset="0"/>
            </a:endParaRPr>
          </a:p>
          <a:p>
            <a:pPr marL="514350" indent="-514350">
              <a:lnSpc>
                <a:spcPct val="120000"/>
              </a:lnSpc>
              <a:spcBef>
                <a:spcPts val="600"/>
              </a:spcBef>
              <a:buFont typeface="+mj-lt"/>
              <a:buAutoNum type="arabicPeriod" startAt="7"/>
            </a:pPr>
            <a:endParaRPr lang="en-US" sz="2400" dirty="0">
              <a:latin typeface="Berlin Sans FB"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465091" y="2089869"/>
          <a:ext cx="7288260" cy="3129856"/>
        </p:xfrm>
        <a:graphic>
          <a:graphicData uri="http://schemas.openxmlformats.org/drawingml/2006/table">
            <a:tbl>
              <a:tblPr/>
              <a:tblGrid>
                <a:gridCol w="626497"/>
                <a:gridCol w="640458"/>
                <a:gridCol w="640458"/>
                <a:gridCol w="640458"/>
                <a:gridCol w="640458"/>
                <a:gridCol w="640458"/>
                <a:gridCol w="640458"/>
                <a:gridCol w="723515"/>
                <a:gridCol w="800100"/>
                <a:gridCol w="1295400"/>
              </a:tblGrid>
              <a:tr h="548614">
                <a:tc>
                  <a:txBody>
                    <a:bodyPr/>
                    <a:lstStyle/>
                    <a:p>
                      <a:pPr marL="457200" indent="-430213" algn="ctr">
                        <a:lnSpc>
                          <a:spcPct val="100000"/>
                        </a:lnSpc>
                        <a:spcBef>
                          <a:spcPts val="0"/>
                        </a:spcBef>
                        <a:spcAft>
                          <a:spcPts val="0"/>
                        </a:spcAft>
                      </a:pPr>
                      <a:r>
                        <a:rPr lang="id-ID" sz="1800" b="1" dirty="0">
                          <a:latin typeface="Tahoma" pitchFamily="34" charset="0"/>
                          <a:ea typeface="Tahoma" pitchFamily="34" charset="0"/>
                          <a:cs typeface="Tahoma" pitchFamily="34" charset="0"/>
                        </a:rPr>
                        <a:t>KD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2">
                  <a:txBody>
                    <a:bodyPr/>
                    <a:lstStyle/>
                    <a:p>
                      <a:pPr marL="457200" indent="-228600" algn="ctr">
                        <a:lnSpc>
                          <a:spcPct val="100000"/>
                        </a:lnSpc>
                        <a:spcBef>
                          <a:spcPts val="0"/>
                        </a:spcBef>
                        <a:spcAft>
                          <a:spcPts val="0"/>
                        </a:spcAft>
                      </a:pPr>
                      <a:r>
                        <a:rPr lang="id-ID" sz="1800" b="1" dirty="0">
                          <a:latin typeface="Tahoma" pitchFamily="34" charset="0"/>
                          <a:ea typeface="Tahoma" pitchFamily="34" charset="0"/>
                          <a:cs typeface="Tahoma" pitchFamily="34" charset="0"/>
                        </a:rPr>
                        <a:t>Praktik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id-ID"/>
                    </a:p>
                  </a:txBody>
                  <a:tcPr/>
                </a:tc>
                <a:tc gridSpan="2">
                  <a:txBody>
                    <a:bodyPr/>
                    <a:lstStyle/>
                    <a:p>
                      <a:pPr marL="457200" indent="-228600" algn="ctr">
                        <a:lnSpc>
                          <a:spcPct val="100000"/>
                        </a:lnSpc>
                        <a:spcBef>
                          <a:spcPts val="0"/>
                        </a:spcBef>
                        <a:spcAft>
                          <a:spcPts val="0"/>
                        </a:spcAft>
                      </a:pPr>
                      <a:r>
                        <a:rPr lang="id-ID" sz="1800" b="1" dirty="0">
                          <a:latin typeface="Tahoma" pitchFamily="34" charset="0"/>
                          <a:ea typeface="Tahoma" pitchFamily="34" charset="0"/>
                          <a:cs typeface="Tahoma" pitchFamily="34" charset="0"/>
                        </a:rPr>
                        <a:t>Produk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id-ID"/>
                    </a:p>
                  </a:txBody>
                  <a:tcPr/>
                </a:tc>
                <a:tc gridSpan="2">
                  <a:txBody>
                    <a:bodyPr/>
                    <a:lstStyle/>
                    <a:p>
                      <a:pPr marL="457200" indent="-228600" algn="ctr">
                        <a:lnSpc>
                          <a:spcPct val="100000"/>
                        </a:lnSpc>
                        <a:spcBef>
                          <a:spcPts val="0"/>
                        </a:spcBef>
                        <a:spcAft>
                          <a:spcPts val="0"/>
                        </a:spcAft>
                      </a:pPr>
                      <a:r>
                        <a:rPr lang="id-ID" sz="1800" b="1" dirty="0">
                          <a:latin typeface="Tahoma" pitchFamily="34" charset="0"/>
                          <a:ea typeface="Tahoma" pitchFamily="34" charset="0"/>
                          <a:cs typeface="Tahoma" pitchFamily="34" charset="0"/>
                        </a:rPr>
                        <a:t>Proyek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id-ID"/>
                    </a:p>
                  </a:txBody>
                  <a:tcPr/>
                </a:tc>
                <a:tc gridSpan="2">
                  <a:txBody>
                    <a:bodyPr/>
                    <a:lstStyle/>
                    <a:p>
                      <a:pPr marL="457200" indent="-228600" algn="ctr">
                        <a:lnSpc>
                          <a:spcPct val="100000"/>
                        </a:lnSpc>
                        <a:spcBef>
                          <a:spcPts val="0"/>
                        </a:spcBef>
                        <a:spcAft>
                          <a:spcPts val="0"/>
                        </a:spcAft>
                      </a:pPr>
                      <a:r>
                        <a:rPr lang="id-ID" sz="1800" b="1" dirty="0">
                          <a:latin typeface="Tahoma" pitchFamily="34" charset="0"/>
                          <a:ea typeface="Tahoma" pitchFamily="34" charset="0"/>
                          <a:cs typeface="Tahoma" pitchFamily="34" charset="0"/>
                        </a:rPr>
                        <a:t>Portofolio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id-ID"/>
                    </a:p>
                  </a:txBody>
                  <a:tcPr/>
                </a:tc>
                <a:tc>
                  <a:txBody>
                    <a:bodyPr/>
                    <a:lstStyle/>
                    <a:p>
                      <a:pPr marL="0" indent="0" algn="ctr">
                        <a:lnSpc>
                          <a:spcPct val="100000"/>
                        </a:lnSpc>
                        <a:spcBef>
                          <a:spcPts val="0"/>
                        </a:spcBef>
                        <a:spcAft>
                          <a:spcPts val="0"/>
                        </a:spcAft>
                      </a:pPr>
                      <a:r>
                        <a:rPr lang="id-ID" sz="1800" b="1" dirty="0" smtClean="0">
                          <a:latin typeface="Tahoma" pitchFamily="34" charset="0"/>
                          <a:ea typeface="Tahoma" pitchFamily="34" charset="0"/>
                          <a:cs typeface="Tahoma" pitchFamily="34" charset="0"/>
                        </a:rPr>
                        <a:t>Nilai </a:t>
                      </a:r>
                      <a:r>
                        <a:rPr lang="id-ID" sz="1800" b="1" dirty="0">
                          <a:latin typeface="Tahoma" pitchFamily="34" charset="0"/>
                          <a:ea typeface="Tahoma" pitchFamily="34" charset="0"/>
                          <a:cs typeface="Tahoma" pitchFamily="34" charset="0"/>
                        </a:rPr>
                        <a:t>Akhir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531397">
                <a:tc>
                  <a:txBody>
                    <a:bodyPr/>
                    <a:lstStyle/>
                    <a:p>
                      <a:pPr marL="457200" indent="-525463" algn="ctr">
                        <a:lnSpc>
                          <a:spcPts val="1000"/>
                        </a:lnSpc>
                        <a:spcBef>
                          <a:spcPts val="600"/>
                        </a:spcBef>
                        <a:spcAft>
                          <a:spcPts val="0"/>
                        </a:spcAft>
                      </a:pPr>
                      <a:r>
                        <a:rPr lang="id-ID" sz="1800" b="1" dirty="0">
                          <a:latin typeface="Tahoma" pitchFamily="34" charset="0"/>
                          <a:ea typeface="Tahoma" pitchFamily="34" charset="0"/>
                          <a:cs typeface="Tahoma" pitchFamily="34" charset="0"/>
                        </a:rPr>
                        <a:t>4.1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511175" algn="ctr">
                        <a:lnSpc>
                          <a:spcPts val="1000"/>
                        </a:lnSpc>
                        <a:spcBef>
                          <a:spcPts val="600"/>
                        </a:spcBef>
                        <a:spcAft>
                          <a:spcPts val="0"/>
                        </a:spcAft>
                      </a:pPr>
                      <a:r>
                        <a:rPr lang="id-ID" sz="1800" b="0" dirty="0">
                          <a:latin typeface="Berlin Sans FB" pitchFamily="34" charset="0"/>
                          <a:ea typeface="Times New Roman"/>
                          <a:cs typeface="Times New Roman"/>
                        </a:rPr>
                        <a:t>87</a:t>
                      </a:r>
                      <a:endParaRPr lang="id-ID" sz="1800" b="1"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l">
                        <a:lnSpc>
                          <a:spcPts val="1000"/>
                        </a:lnSpc>
                        <a:spcBef>
                          <a:spcPts val="600"/>
                        </a:spcBef>
                        <a:spcAft>
                          <a:spcPts val="0"/>
                        </a:spcAft>
                      </a:pPr>
                      <a:r>
                        <a:rPr lang="id-ID" sz="1800" b="0" dirty="0">
                          <a:latin typeface="Tahoma" pitchFamily="34" charset="0"/>
                          <a:ea typeface="Tahoma" pitchFamily="34" charset="0"/>
                          <a:cs typeface="Tahoma" pitchFamily="34" charset="0"/>
                        </a:rPr>
                        <a:t>87</a:t>
                      </a:r>
                      <a:endParaRPr lang="id-ID" sz="1800" b="1" dirty="0">
                        <a:latin typeface="Tahoma" pitchFamily="34" charset="0"/>
                        <a:ea typeface="Tahoma" pitchFamily="34" charset="0"/>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397">
                <a:tc>
                  <a:txBody>
                    <a:bodyPr/>
                    <a:lstStyle/>
                    <a:p>
                      <a:pPr marL="457200" indent="-430213" algn="ctr">
                        <a:lnSpc>
                          <a:spcPts val="1000"/>
                        </a:lnSpc>
                        <a:spcBef>
                          <a:spcPts val="600"/>
                        </a:spcBef>
                        <a:spcAft>
                          <a:spcPts val="0"/>
                        </a:spcAft>
                      </a:pPr>
                      <a:r>
                        <a:rPr lang="id-ID" sz="1800" b="1" dirty="0">
                          <a:latin typeface="Tahoma" pitchFamily="34" charset="0"/>
                          <a:ea typeface="Tahoma" pitchFamily="34" charset="0"/>
                          <a:cs typeface="Tahoma" pitchFamily="34" charset="0"/>
                        </a:rPr>
                        <a:t>4.2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15925" algn="ctr">
                        <a:lnSpc>
                          <a:spcPts val="1000"/>
                        </a:lnSpc>
                        <a:spcBef>
                          <a:spcPts val="600"/>
                        </a:spcBef>
                        <a:spcAft>
                          <a:spcPts val="0"/>
                        </a:spcAft>
                      </a:pPr>
                      <a:r>
                        <a:rPr lang="id-ID" sz="1800" b="0" dirty="0">
                          <a:latin typeface="Berlin Sans FB" pitchFamily="34" charset="0"/>
                          <a:ea typeface="Times New Roman"/>
                          <a:cs typeface="Times New Roman"/>
                        </a:rPr>
                        <a:t>66</a:t>
                      </a:r>
                      <a:endParaRPr lang="id-ID" sz="1800" b="1"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511175" algn="ctr">
                        <a:lnSpc>
                          <a:spcPts val="1000"/>
                        </a:lnSpc>
                        <a:spcBef>
                          <a:spcPts val="600"/>
                        </a:spcBef>
                        <a:spcAft>
                          <a:spcPts val="0"/>
                        </a:spcAft>
                      </a:pPr>
                      <a:r>
                        <a:rPr lang="id-ID" sz="1800" b="0" dirty="0">
                          <a:latin typeface="Berlin Sans FB" pitchFamily="34" charset="0"/>
                          <a:ea typeface="Times New Roman"/>
                          <a:cs typeface="Times New Roman"/>
                        </a:rPr>
                        <a:t>75</a:t>
                      </a:r>
                      <a:endParaRPr lang="id-ID" sz="1800" b="1"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l">
                        <a:lnSpc>
                          <a:spcPts val="1000"/>
                        </a:lnSpc>
                        <a:spcBef>
                          <a:spcPts val="600"/>
                        </a:spcBef>
                        <a:spcAft>
                          <a:spcPts val="0"/>
                        </a:spcAft>
                      </a:pPr>
                      <a:r>
                        <a:rPr lang="id-ID" sz="1800" b="0" dirty="0">
                          <a:latin typeface="Tahoma" pitchFamily="34" charset="0"/>
                          <a:ea typeface="Tahoma" pitchFamily="34" charset="0"/>
                          <a:cs typeface="Tahoma" pitchFamily="34" charset="0"/>
                        </a:rPr>
                        <a:t>75</a:t>
                      </a:r>
                      <a:endParaRPr lang="id-ID" sz="1800" b="1" dirty="0">
                        <a:latin typeface="Tahoma" pitchFamily="34" charset="0"/>
                        <a:ea typeface="Tahoma" pitchFamily="34" charset="0"/>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397">
                <a:tc>
                  <a:txBody>
                    <a:bodyPr/>
                    <a:lstStyle/>
                    <a:p>
                      <a:pPr marL="457200" indent="-525463" algn="ctr">
                        <a:lnSpc>
                          <a:spcPts val="1000"/>
                        </a:lnSpc>
                        <a:spcBef>
                          <a:spcPts val="600"/>
                        </a:spcBef>
                        <a:spcAft>
                          <a:spcPts val="0"/>
                        </a:spcAft>
                      </a:pPr>
                      <a:r>
                        <a:rPr lang="id-ID" sz="1800" b="1" dirty="0">
                          <a:latin typeface="Tahoma" pitchFamily="34" charset="0"/>
                          <a:ea typeface="Tahoma" pitchFamily="34" charset="0"/>
                          <a:cs typeface="Tahoma" pitchFamily="34" charset="0"/>
                        </a:rPr>
                        <a:t>4.3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30213" algn="ctr">
                        <a:lnSpc>
                          <a:spcPts val="1000"/>
                        </a:lnSpc>
                        <a:spcBef>
                          <a:spcPts val="600"/>
                        </a:spcBef>
                        <a:spcAft>
                          <a:spcPts val="0"/>
                        </a:spcAft>
                      </a:pPr>
                      <a:r>
                        <a:rPr lang="id-ID" sz="1800" b="0" dirty="0">
                          <a:latin typeface="Berlin Sans FB" pitchFamily="34" charset="0"/>
                          <a:ea typeface="Times New Roman"/>
                          <a:cs typeface="Times New Roman"/>
                        </a:rPr>
                        <a:t>92</a:t>
                      </a:r>
                      <a:endParaRPr lang="id-ID" sz="1800" b="1"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l">
                        <a:lnSpc>
                          <a:spcPts val="1000"/>
                        </a:lnSpc>
                        <a:spcBef>
                          <a:spcPts val="600"/>
                        </a:spcBef>
                        <a:spcAft>
                          <a:spcPts val="0"/>
                        </a:spcAft>
                      </a:pPr>
                      <a:r>
                        <a:rPr lang="id-ID" sz="1800" b="0" dirty="0">
                          <a:latin typeface="Tahoma" pitchFamily="34" charset="0"/>
                          <a:ea typeface="Tahoma" pitchFamily="34" charset="0"/>
                          <a:cs typeface="Tahoma" pitchFamily="34" charset="0"/>
                        </a:rPr>
                        <a:t>92</a:t>
                      </a:r>
                      <a:endParaRPr lang="id-ID" sz="1800" b="1" dirty="0">
                        <a:latin typeface="Tahoma" pitchFamily="34" charset="0"/>
                        <a:ea typeface="Tahoma" pitchFamily="34" charset="0"/>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397">
                <a:tc>
                  <a:txBody>
                    <a:bodyPr/>
                    <a:lstStyle/>
                    <a:p>
                      <a:pPr marL="457200" indent="-430213" algn="ctr">
                        <a:lnSpc>
                          <a:spcPts val="1000"/>
                        </a:lnSpc>
                        <a:spcBef>
                          <a:spcPts val="600"/>
                        </a:spcBef>
                        <a:spcAft>
                          <a:spcPts val="0"/>
                        </a:spcAft>
                      </a:pPr>
                      <a:r>
                        <a:rPr lang="id-ID" sz="1800" b="1" dirty="0">
                          <a:latin typeface="Tahoma" pitchFamily="34" charset="0"/>
                          <a:ea typeface="Tahoma" pitchFamily="34" charset="0"/>
                          <a:cs typeface="Tahoma" pitchFamily="34" charset="0"/>
                        </a:rPr>
                        <a:t>4.4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r>
                        <a:rPr lang="id-ID" sz="1800" b="0">
                          <a:latin typeface="Berlin Sans FB" pitchFamily="34" charset="0"/>
                          <a:ea typeface="Times New Roman"/>
                          <a:cs typeface="Times New Roman"/>
                        </a:rPr>
                        <a:t>75</a:t>
                      </a:r>
                      <a:endParaRPr lang="id-ID" sz="1800" b="1">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30213" algn="ctr">
                        <a:lnSpc>
                          <a:spcPts val="1000"/>
                        </a:lnSpc>
                        <a:spcBef>
                          <a:spcPts val="600"/>
                        </a:spcBef>
                        <a:spcAft>
                          <a:spcPts val="0"/>
                        </a:spcAft>
                      </a:pPr>
                      <a:r>
                        <a:rPr lang="id-ID" sz="1800" b="0" dirty="0">
                          <a:latin typeface="Berlin Sans FB" pitchFamily="34" charset="0"/>
                          <a:ea typeface="Times New Roman"/>
                          <a:cs typeface="Times New Roman"/>
                        </a:rPr>
                        <a:t>82</a:t>
                      </a:r>
                      <a:endParaRPr lang="id-ID" sz="1800" b="1"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l">
                        <a:lnSpc>
                          <a:spcPts val="1000"/>
                        </a:lnSpc>
                        <a:spcBef>
                          <a:spcPts val="600"/>
                        </a:spcBef>
                        <a:spcAft>
                          <a:spcPts val="0"/>
                        </a:spcAft>
                      </a:pPr>
                      <a:r>
                        <a:rPr lang="id-ID" sz="1800" b="0" dirty="0">
                          <a:latin typeface="Tahoma" pitchFamily="34" charset="0"/>
                          <a:ea typeface="Tahoma" pitchFamily="34" charset="0"/>
                          <a:cs typeface="Tahoma" pitchFamily="34" charset="0"/>
                        </a:rPr>
                        <a:t>78,50</a:t>
                      </a:r>
                      <a:endParaRPr lang="id-ID" sz="1800" b="1" dirty="0">
                        <a:latin typeface="Tahoma" pitchFamily="34" charset="0"/>
                        <a:ea typeface="Tahoma" pitchFamily="34" charset="0"/>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628">
                <a:tc>
                  <a:txBody>
                    <a:bodyPr/>
                    <a:lstStyle/>
                    <a:p>
                      <a:pPr marL="457200" indent="-228600" algn="ctr">
                        <a:lnSpc>
                          <a:spcPts val="1000"/>
                        </a:lnSpc>
                        <a:spcBef>
                          <a:spcPts val="600"/>
                        </a:spcBef>
                        <a:spcAft>
                          <a:spcPts val="0"/>
                        </a:spcAft>
                      </a:pPr>
                      <a:endParaRPr lang="id-ID" sz="1800" b="1"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457200" indent="-228600" algn="ctr">
                        <a:lnSpc>
                          <a:spcPts val="1000"/>
                        </a:lnSpc>
                        <a:spcBef>
                          <a:spcPts val="600"/>
                        </a:spcBef>
                        <a:spcAft>
                          <a:spcPts val="0"/>
                        </a:spcAft>
                      </a:pPr>
                      <a:r>
                        <a:rPr lang="id-ID" sz="1800" b="1" dirty="0" smtClean="0">
                          <a:latin typeface="Tahoma" pitchFamily="34" charset="0"/>
                          <a:ea typeface="Tahoma" pitchFamily="34" charset="0"/>
                          <a:cs typeface="Tahoma" pitchFamily="34" charset="0"/>
                        </a:rPr>
                        <a:t>Nilai</a:t>
                      </a:r>
                      <a:r>
                        <a:rPr lang="id-ID" sz="1800" b="1" baseline="0" dirty="0" smtClean="0">
                          <a:latin typeface="Tahoma" pitchFamily="34" charset="0"/>
                          <a:ea typeface="Tahoma" pitchFamily="34" charset="0"/>
                          <a:cs typeface="Tahoma" pitchFamily="34" charset="0"/>
                        </a:rPr>
                        <a:t> RAPOR</a:t>
                      </a:r>
                      <a:endParaRPr lang="id-ID" sz="1800" b="1" dirty="0">
                        <a:latin typeface="Tahoma" pitchFamily="34" charset="0"/>
                        <a:ea typeface="Tahoma" pitchFamily="34" charset="0"/>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marL="457200" indent="-228600" algn="l">
                        <a:lnSpc>
                          <a:spcPts val="1000"/>
                        </a:lnSpc>
                        <a:spcBef>
                          <a:spcPts val="0"/>
                        </a:spcBef>
                        <a:spcAft>
                          <a:spcPts val="0"/>
                        </a:spcAft>
                      </a:pPr>
                      <a:r>
                        <a:rPr lang="id-ID" sz="1800" b="1" dirty="0" smtClean="0">
                          <a:latin typeface="Tahoma" pitchFamily="34" charset="0"/>
                          <a:ea typeface="Tahoma" pitchFamily="34" charset="0"/>
                          <a:cs typeface="Tahoma" pitchFamily="34" charset="0"/>
                        </a:rPr>
                        <a:t>83</a:t>
                      </a:r>
                      <a:endParaRPr lang="id-ID" sz="1800" b="1" dirty="0">
                        <a:latin typeface="Tahoma" pitchFamily="34" charset="0"/>
                        <a:ea typeface="Tahoma" pitchFamily="34" charset="0"/>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bl>
          </a:graphicData>
        </a:graphic>
      </p:graphicFrame>
      <p:sp>
        <p:nvSpPr>
          <p:cNvPr id="10" name="Title 1"/>
          <p:cNvSpPr txBox="1">
            <a:spLocks/>
          </p:cNvSpPr>
          <p:nvPr/>
        </p:nvSpPr>
        <p:spPr>
          <a:xfrm>
            <a:off x="0" y="0"/>
            <a:ext cx="9144000" cy="990600"/>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chemeClr val="bg1"/>
                </a:solidFill>
                <a:latin typeface="Berlin Sans FB" pitchFamily="34" charset="0"/>
                <a:ea typeface="Tahoma" pitchFamily="34" charset="0"/>
                <a:cs typeface="Tahoma" pitchFamily="34" charset="0"/>
              </a:rPr>
              <a:t>CONTOH PE</a:t>
            </a:r>
            <a:r>
              <a:rPr lang="id-ID" sz="2800" b="1" dirty="0" smtClean="0">
                <a:solidFill>
                  <a:schemeClr val="bg1"/>
                </a:solidFill>
                <a:latin typeface="Berlin Sans FB" pitchFamily="34" charset="0"/>
                <a:ea typeface="Tahoma" pitchFamily="34" charset="0"/>
                <a:cs typeface="Tahoma" pitchFamily="34" charset="0"/>
              </a:rPr>
              <a:t>NGOLAHAN</a:t>
            </a:r>
            <a:r>
              <a:rPr lang="en-US" sz="2800" b="1" dirty="0" smtClean="0">
                <a:solidFill>
                  <a:schemeClr val="bg1"/>
                </a:solidFill>
                <a:latin typeface="Berlin Sans FB" pitchFamily="34" charset="0"/>
                <a:ea typeface="Tahoma" pitchFamily="34" charset="0"/>
                <a:cs typeface="Tahoma" pitchFamily="34" charset="0"/>
              </a:rPr>
              <a:t> NILAI </a:t>
            </a:r>
            <a:r>
              <a:rPr lang="id-ID" sz="2800" b="1" dirty="0" smtClean="0">
                <a:solidFill>
                  <a:schemeClr val="bg1"/>
                </a:solidFill>
                <a:latin typeface="Berlin Sans FB" pitchFamily="34" charset="0"/>
                <a:ea typeface="Tahoma" pitchFamily="34" charset="0"/>
                <a:cs typeface="Tahoma" pitchFamily="34" charset="0"/>
              </a:rPr>
              <a:t>KETERAMPIL</a:t>
            </a:r>
            <a:r>
              <a:rPr lang="en-US" sz="2800" b="1" dirty="0" smtClean="0">
                <a:solidFill>
                  <a:schemeClr val="bg1"/>
                </a:solidFill>
                <a:latin typeface="Berlin Sans FB" pitchFamily="34" charset="0"/>
                <a:ea typeface="Tahoma" pitchFamily="34" charset="0"/>
                <a:cs typeface="Tahoma" pitchFamily="34" charset="0"/>
              </a:rPr>
              <a:t>AN</a:t>
            </a:r>
            <a:endParaRPr lang="en-US" sz="2800" b="1" dirty="0">
              <a:solidFill>
                <a:schemeClr val="bg1"/>
              </a:solidFill>
              <a:latin typeface="Berlin Sans FB" pitchFamily="34" charset="0"/>
              <a:ea typeface="Tahoma" pitchFamily="34" charset="0"/>
              <a:cs typeface="Tahoma" pitchFamily="34" charset="0"/>
            </a:endParaRPr>
          </a:p>
        </p:txBody>
      </p:sp>
      <p:sp>
        <p:nvSpPr>
          <p:cNvPr id="5" name="TextBox 4"/>
          <p:cNvSpPr txBox="1"/>
          <p:nvPr/>
        </p:nvSpPr>
        <p:spPr>
          <a:xfrm>
            <a:off x="363918" y="1119354"/>
            <a:ext cx="4619296" cy="646331"/>
          </a:xfrm>
          <a:prstGeom prst="rect">
            <a:avLst/>
          </a:prstGeom>
          <a:noFill/>
        </p:spPr>
        <p:txBody>
          <a:bodyPr wrap="square" rtlCol="0">
            <a:spAutoFit/>
          </a:bodyPr>
          <a:lstStyle/>
          <a:p>
            <a:r>
              <a:rPr lang="id-ID" dirty="0" smtClean="0">
                <a:latin typeface="Berlin Sans FB" pitchFamily="34" charset="0"/>
              </a:rPr>
              <a:t>Mata Pelajaran	: Seni  Budaya (Seni Tari)</a:t>
            </a:r>
          </a:p>
          <a:p>
            <a:r>
              <a:rPr lang="id-ID" dirty="0" smtClean="0">
                <a:latin typeface="Berlin Sans FB" pitchFamily="34" charset="0"/>
              </a:rPr>
              <a:t>Kelas		: X</a:t>
            </a:r>
            <a:endParaRPr lang="id-ID" dirty="0">
              <a:latin typeface="Berlin Sans FB" pitchFamily="34" charset="0"/>
            </a:endParaRPr>
          </a:p>
        </p:txBody>
      </p:sp>
      <p:grpSp>
        <p:nvGrpSpPr>
          <p:cNvPr id="2" name="Group 7"/>
          <p:cNvGrpSpPr/>
          <p:nvPr/>
        </p:nvGrpSpPr>
        <p:grpSpPr>
          <a:xfrm>
            <a:off x="3936119" y="3699647"/>
            <a:ext cx="3216168" cy="1292772"/>
            <a:chOff x="5092260" y="3610303"/>
            <a:chExt cx="3216168" cy="1292772"/>
          </a:xfrm>
        </p:grpSpPr>
        <p:sp>
          <p:nvSpPr>
            <p:cNvPr id="9" name="Rounded Rectangular Callout 8"/>
            <p:cNvSpPr/>
            <p:nvPr/>
          </p:nvSpPr>
          <p:spPr>
            <a:xfrm>
              <a:off x="5092260" y="3689130"/>
              <a:ext cx="1718441" cy="1213945"/>
            </a:xfrm>
            <a:prstGeom prst="wedgeRoundRectCallout">
              <a:avLst>
                <a:gd name="adj1" fmla="val 104134"/>
                <a:gd name="adj2" fmla="val -34378"/>
                <a:gd name="adj3" fmla="val 16667"/>
              </a:avLst>
            </a:prstGeom>
            <a:solidFill>
              <a:srgbClr val="0000CC"/>
            </a:solidFill>
          </p:spPr>
          <p:style>
            <a:lnRef idx="0">
              <a:schemeClr val="accent6"/>
            </a:lnRef>
            <a:fillRef idx="3">
              <a:schemeClr val="accent6"/>
            </a:fillRef>
            <a:effectRef idx="3">
              <a:schemeClr val="accent6"/>
            </a:effectRef>
            <a:fontRef idx="minor">
              <a:schemeClr val="lt1"/>
            </a:fontRef>
          </p:style>
          <p:txBody>
            <a:bodyPr rtlCol="0" anchor="ctr"/>
            <a:lstStyle/>
            <a:p>
              <a:pPr>
                <a:buNone/>
              </a:pPr>
              <a:r>
                <a:rPr lang="id-ID" sz="2000" b="1" dirty="0" smtClean="0">
                  <a:latin typeface="Berlin Sans FB" pitchFamily="34" charset="0"/>
                </a:rPr>
                <a:t>Nilai TERTINGGI</a:t>
              </a:r>
              <a:endParaRPr lang="id-ID" sz="2000" dirty="0"/>
            </a:p>
          </p:txBody>
        </p:sp>
        <p:sp>
          <p:nvSpPr>
            <p:cNvPr id="11" name="Oval 10"/>
            <p:cNvSpPr/>
            <p:nvPr/>
          </p:nvSpPr>
          <p:spPr>
            <a:xfrm>
              <a:off x="7740869" y="3610303"/>
              <a:ext cx="567559"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n>
                  <a:solidFill>
                    <a:srgbClr val="FF0000"/>
                  </a:solidFill>
                </a:ln>
              </a:endParaRPr>
            </a:p>
          </p:txBody>
        </p:sp>
      </p:grpSp>
      <p:grpSp>
        <p:nvGrpSpPr>
          <p:cNvPr id="3" name="Group 12"/>
          <p:cNvGrpSpPr/>
          <p:nvPr/>
        </p:nvGrpSpPr>
        <p:grpSpPr>
          <a:xfrm>
            <a:off x="257498" y="3631330"/>
            <a:ext cx="8318942" cy="3037487"/>
            <a:chOff x="257498" y="3631328"/>
            <a:chExt cx="8318942" cy="3037487"/>
          </a:xfrm>
        </p:grpSpPr>
        <p:sp>
          <p:nvSpPr>
            <p:cNvPr id="14" name="Rounded Rectangular Callout 13"/>
            <p:cNvSpPr/>
            <p:nvPr/>
          </p:nvSpPr>
          <p:spPr>
            <a:xfrm>
              <a:off x="257498" y="3631328"/>
              <a:ext cx="1760488" cy="1213945"/>
            </a:xfrm>
            <a:prstGeom prst="wedgeRoundRectCallout">
              <a:avLst>
                <a:gd name="adj1" fmla="val 102058"/>
                <a:gd name="adj2" fmla="val 105882"/>
                <a:gd name="adj3" fmla="val 16667"/>
              </a:avLst>
            </a:prstGeom>
            <a:solidFill>
              <a:srgbClr val="0000CC"/>
            </a:solidFill>
          </p:spPr>
          <p:style>
            <a:lnRef idx="0">
              <a:schemeClr val="accent6"/>
            </a:lnRef>
            <a:fillRef idx="3">
              <a:schemeClr val="accent6"/>
            </a:fillRef>
            <a:effectRef idx="3">
              <a:schemeClr val="accent6"/>
            </a:effectRef>
            <a:fontRef idx="minor">
              <a:schemeClr val="lt1"/>
            </a:fontRef>
          </p:style>
          <p:txBody>
            <a:bodyPr rtlCol="0" anchor="ctr"/>
            <a:lstStyle/>
            <a:p>
              <a:pPr>
                <a:buNone/>
              </a:pPr>
              <a:r>
                <a:rPr lang="id-ID" sz="2000" b="1" dirty="0" smtClean="0">
                  <a:latin typeface="Berlin Sans FB" pitchFamily="34" charset="0"/>
                </a:rPr>
                <a:t>DESKRIPSI</a:t>
              </a:r>
              <a:endParaRPr lang="id-ID" sz="2000" dirty="0"/>
            </a:p>
          </p:txBody>
        </p:sp>
        <p:sp>
          <p:nvSpPr>
            <p:cNvPr id="15" name="Snip Single Corner Rectangle 14"/>
            <p:cNvSpPr/>
            <p:nvPr/>
          </p:nvSpPr>
          <p:spPr>
            <a:xfrm>
              <a:off x="2948151" y="5407573"/>
              <a:ext cx="5628289" cy="1261242"/>
            </a:xfrm>
            <a:prstGeom prst="snip1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b="1" smtClean="0">
                  <a:solidFill>
                    <a:schemeClr val="tx1"/>
                  </a:solidFill>
                  <a:latin typeface="Berlin Sans FB" pitchFamily="34" charset="0"/>
                </a:rPr>
                <a:t>Memiliki keterampilan  lebih dalam m</a:t>
              </a:r>
              <a:r>
                <a:rPr lang="nl-NL" b="1" dirty="0" smtClean="0">
                  <a:solidFill>
                    <a:schemeClr val="tx1"/>
                  </a:solidFill>
                  <a:latin typeface="Berlin Sans FB" pitchFamily="34" charset="0"/>
                </a:rPr>
                <a:t>eragakan ragam gerak tari sesuai dengan</a:t>
              </a:r>
              <a:r>
                <a:rPr lang="id-ID" b="1" dirty="0" smtClean="0">
                  <a:solidFill>
                    <a:schemeClr val="tx1"/>
                  </a:solidFill>
                  <a:latin typeface="Berlin Sans FB" pitchFamily="34" charset="0"/>
                </a:rPr>
                <a:t> pendukung pertunjukan</a:t>
              </a:r>
              <a:endParaRPr lang="id-ID" dirty="0"/>
            </a:p>
          </p:txBody>
        </p:sp>
      </p:grpSp>
    </p:spTree>
    <p:extLst>
      <p:ext uri="{BB962C8B-B14F-4D97-AF65-F5344CB8AC3E}">
        <p14:creationId xmlns:p14="http://schemas.microsoft.com/office/powerpoint/2010/main" xmlns="" val="78129692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txBox="1">
            <a:spLocks/>
          </p:cNvSpPr>
          <p:nvPr/>
        </p:nvSpPr>
        <p:spPr bwMode="auto">
          <a:xfrm>
            <a:off x="520262" y="869950"/>
            <a:ext cx="8149076" cy="5988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685800">
              <a:defRPr sz="1500">
                <a:solidFill>
                  <a:schemeClr val="tx1"/>
                </a:solidFill>
                <a:latin typeface="Calibri" pitchFamily="34" charset="0"/>
              </a:defRPr>
            </a:lvl1pPr>
            <a:lvl2pPr marL="742950" indent="-285750" defTabSz="685800">
              <a:defRPr sz="1500">
                <a:solidFill>
                  <a:schemeClr val="tx1"/>
                </a:solidFill>
                <a:latin typeface="Calibri" pitchFamily="34" charset="0"/>
              </a:defRPr>
            </a:lvl2pPr>
            <a:lvl3pPr marL="1143000" indent="-228600" defTabSz="685800">
              <a:defRPr sz="1500">
                <a:solidFill>
                  <a:schemeClr val="tx1"/>
                </a:solidFill>
                <a:latin typeface="Calibri" pitchFamily="34" charset="0"/>
              </a:defRPr>
            </a:lvl3pPr>
            <a:lvl4pPr marL="1600200" indent="-228600" defTabSz="685800">
              <a:defRPr sz="1500">
                <a:solidFill>
                  <a:schemeClr val="tx1"/>
                </a:solidFill>
                <a:latin typeface="Calibri" pitchFamily="34" charset="0"/>
              </a:defRPr>
            </a:lvl4pPr>
            <a:lvl5pPr marL="2057400" indent="-228600" defTabSz="685800">
              <a:defRPr sz="1500">
                <a:solidFill>
                  <a:schemeClr val="tx1"/>
                </a:solidFill>
                <a:latin typeface="Calibri" pitchFamily="34" charset="0"/>
              </a:defRPr>
            </a:lvl5pPr>
            <a:lvl6pPr marL="2514600" indent="-228600" defTabSz="685800" fontAlgn="base">
              <a:spcBef>
                <a:spcPct val="0"/>
              </a:spcBef>
              <a:spcAft>
                <a:spcPct val="0"/>
              </a:spcAft>
              <a:defRPr sz="1500">
                <a:solidFill>
                  <a:schemeClr val="tx1"/>
                </a:solidFill>
                <a:latin typeface="Calibri" pitchFamily="34" charset="0"/>
              </a:defRPr>
            </a:lvl6pPr>
            <a:lvl7pPr marL="2971800" indent="-228600" defTabSz="685800" fontAlgn="base">
              <a:spcBef>
                <a:spcPct val="0"/>
              </a:spcBef>
              <a:spcAft>
                <a:spcPct val="0"/>
              </a:spcAft>
              <a:defRPr sz="1500">
                <a:solidFill>
                  <a:schemeClr val="tx1"/>
                </a:solidFill>
                <a:latin typeface="Calibri" pitchFamily="34" charset="0"/>
              </a:defRPr>
            </a:lvl7pPr>
            <a:lvl8pPr marL="3429000" indent="-228600" defTabSz="685800" fontAlgn="base">
              <a:spcBef>
                <a:spcPct val="0"/>
              </a:spcBef>
              <a:spcAft>
                <a:spcPct val="0"/>
              </a:spcAft>
              <a:defRPr sz="1500">
                <a:solidFill>
                  <a:schemeClr val="tx1"/>
                </a:solidFill>
                <a:latin typeface="Calibri" pitchFamily="34" charset="0"/>
              </a:defRPr>
            </a:lvl8pPr>
            <a:lvl9pPr marL="3886200" indent="-228600" defTabSz="685800" fontAlgn="base">
              <a:spcBef>
                <a:spcPct val="0"/>
              </a:spcBef>
              <a:spcAft>
                <a:spcPct val="0"/>
              </a:spcAft>
              <a:defRPr sz="1500">
                <a:solidFill>
                  <a:schemeClr val="tx1"/>
                </a:solidFill>
                <a:latin typeface="Calibri" pitchFamily="34" charset="0"/>
              </a:defRPr>
            </a:lvl9pPr>
          </a:lstStyle>
          <a:p>
            <a:pPr fontAlgn="base">
              <a:spcBef>
                <a:spcPct val="20000"/>
              </a:spcBef>
              <a:spcAft>
                <a:spcPct val="0"/>
              </a:spcAft>
              <a:buFont typeface="Arial" pitchFamily="34" charset="0"/>
              <a:buNone/>
            </a:pPr>
            <a:endParaRPr lang="en-US" smtClean="0">
              <a:solidFill>
                <a:srgbClr val="000000"/>
              </a:solidFill>
              <a:cs typeface="Arial" pitchFamily="34" charset="0"/>
            </a:endParaRPr>
          </a:p>
        </p:txBody>
      </p:sp>
      <p:grpSp>
        <p:nvGrpSpPr>
          <p:cNvPr id="2" name="Group 8"/>
          <p:cNvGrpSpPr/>
          <p:nvPr/>
        </p:nvGrpSpPr>
        <p:grpSpPr>
          <a:xfrm>
            <a:off x="236477" y="1188398"/>
            <a:ext cx="4931104" cy="5334000"/>
            <a:chOff x="236477" y="1188398"/>
            <a:chExt cx="4931104" cy="5334000"/>
          </a:xfrm>
        </p:grpSpPr>
        <p:sp>
          <p:nvSpPr>
            <p:cNvPr id="4" name="Striped Right Arrow 3"/>
            <p:cNvSpPr/>
            <p:nvPr/>
          </p:nvSpPr>
          <p:spPr>
            <a:xfrm>
              <a:off x="236477" y="1188398"/>
              <a:ext cx="4931104" cy="5334000"/>
            </a:xfrm>
            <a:prstGeom prst="stripedRightArrow">
              <a:avLst>
                <a:gd name="adj1" fmla="val 64187"/>
                <a:gd name="adj2" fmla="val 50000"/>
              </a:avLst>
            </a:prstGeom>
            <a:solidFill>
              <a:srgbClr val="000099"/>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anchor="ctr"/>
            <a:lstStyle/>
            <a:p>
              <a:pPr marL="119063" indent="-119063" defTabSz="810186">
                <a:buFont typeface="Arial" panose="020B0604020202020204" pitchFamily="34" charset="0"/>
                <a:buChar char="•"/>
                <a:defRPr/>
              </a:pPr>
              <a:endParaRPr lang="en-US" sz="1595" dirty="0">
                <a:solidFill>
                  <a:prstClr val="white"/>
                </a:solidFill>
              </a:endParaRPr>
            </a:p>
          </p:txBody>
        </p:sp>
        <p:sp>
          <p:nvSpPr>
            <p:cNvPr id="7" name="TextBox 6"/>
            <p:cNvSpPr txBox="1"/>
            <p:nvPr/>
          </p:nvSpPr>
          <p:spPr>
            <a:xfrm>
              <a:off x="1029659" y="2630420"/>
              <a:ext cx="3274322" cy="2400657"/>
            </a:xfrm>
            <a:prstGeom prst="rect">
              <a:avLst/>
            </a:prstGeom>
            <a:noFill/>
          </p:spPr>
          <p:txBody>
            <a:bodyPr wrap="square">
              <a:spAutoFit/>
            </a:bodyPr>
            <a:lstStyle/>
            <a:p>
              <a:pPr marL="119063" indent="-119063" defTabSz="810186">
                <a:defRPr/>
              </a:pPr>
              <a:r>
                <a:rPr lang="en-US" sz="15000" dirty="0" smtClean="0">
                  <a:solidFill>
                    <a:srgbClr val="FFFF00"/>
                  </a:solidFill>
                  <a:latin typeface="Agency FB" pitchFamily="34" charset="0"/>
                  <a:cs typeface="Arial" pitchFamily="34" charset="0"/>
                </a:rPr>
                <a:t>RPP</a:t>
              </a:r>
              <a:endParaRPr lang="en-US" sz="15000" dirty="0">
                <a:solidFill>
                  <a:srgbClr val="FFFF00"/>
                </a:solidFill>
                <a:latin typeface="Agency FB" pitchFamily="34" charset="0"/>
                <a:cs typeface="Arial" pitchFamily="34" charset="0"/>
              </a:endParaRPr>
            </a:p>
          </p:txBody>
        </p:sp>
      </p:grpSp>
      <p:grpSp>
        <p:nvGrpSpPr>
          <p:cNvPr id="3" name="Group 9"/>
          <p:cNvGrpSpPr/>
          <p:nvPr/>
        </p:nvGrpSpPr>
        <p:grpSpPr>
          <a:xfrm>
            <a:off x="5134262" y="1604497"/>
            <a:ext cx="3789020" cy="4224803"/>
            <a:chOff x="5134262" y="1604497"/>
            <a:chExt cx="3789020" cy="4224803"/>
          </a:xfrm>
        </p:grpSpPr>
        <p:sp>
          <p:nvSpPr>
            <p:cNvPr id="6" name="Rectangle 5"/>
            <p:cNvSpPr/>
            <p:nvPr/>
          </p:nvSpPr>
          <p:spPr>
            <a:xfrm>
              <a:off x="5277134" y="2207176"/>
              <a:ext cx="3646148" cy="3622124"/>
            </a:xfrm>
            <a:prstGeom prst="rect">
              <a:avLst/>
            </a:prstGeo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anchor="ctr"/>
            <a:lstStyle/>
            <a:p>
              <a:pPr marL="285750" indent="-285750" defTabSz="810186">
                <a:spcBef>
                  <a:spcPts val="600"/>
                </a:spcBef>
                <a:buFont typeface="Arial" panose="020B0604020202020204" pitchFamily="34" charset="0"/>
                <a:buChar char="•"/>
                <a:tabLst>
                  <a:tab pos="285750" algn="l"/>
                </a:tabLst>
                <a:defRPr/>
              </a:pPr>
              <a:r>
                <a:rPr lang="en-US" sz="4400" dirty="0" smtClean="0">
                  <a:solidFill>
                    <a:srgbClr val="000000"/>
                  </a:solidFill>
                  <a:latin typeface="Century Gothic"/>
                  <a:cs typeface="Century Gothic"/>
                </a:rPr>
                <a:t>4C, </a:t>
              </a:r>
            </a:p>
            <a:p>
              <a:pPr marL="285750" indent="-285750" defTabSz="810186">
                <a:spcBef>
                  <a:spcPts val="600"/>
                </a:spcBef>
                <a:buFont typeface="Arial" panose="020B0604020202020204" pitchFamily="34" charset="0"/>
                <a:buChar char="•"/>
                <a:tabLst>
                  <a:tab pos="285750" algn="l"/>
                </a:tabLst>
                <a:defRPr/>
              </a:pPr>
              <a:r>
                <a:rPr lang="en-US" sz="4400" dirty="0" err="1" smtClean="0">
                  <a:solidFill>
                    <a:srgbClr val="000000"/>
                  </a:solidFill>
                  <a:latin typeface="Century Gothic"/>
                  <a:cs typeface="Century Gothic"/>
                </a:rPr>
                <a:t>Pendidikan</a:t>
              </a:r>
              <a:r>
                <a:rPr lang="en-US" sz="4400" dirty="0" smtClean="0">
                  <a:solidFill>
                    <a:srgbClr val="000000"/>
                  </a:solidFill>
                  <a:latin typeface="Century Gothic"/>
                  <a:cs typeface="Century Gothic"/>
                </a:rPr>
                <a:t> </a:t>
              </a:r>
              <a:r>
                <a:rPr lang="en-US" sz="4400" dirty="0" err="1" smtClean="0">
                  <a:solidFill>
                    <a:srgbClr val="000000"/>
                  </a:solidFill>
                  <a:latin typeface="Century Gothic"/>
                  <a:cs typeface="Century Gothic"/>
                </a:rPr>
                <a:t>Karakter</a:t>
              </a:r>
              <a:r>
                <a:rPr lang="en-US" sz="4400" dirty="0" smtClean="0">
                  <a:solidFill>
                    <a:srgbClr val="000000"/>
                  </a:solidFill>
                  <a:latin typeface="Century Gothic"/>
                  <a:cs typeface="Century Gothic"/>
                </a:rPr>
                <a:t>, </a:t>
              </a:r>
            </a:p>
            <a:p>
              <a:pPr marL="285750" indent="-285750" defTabSz="810186">
                <a:spcBef>
                  <a:spcPts val="600"/>
                </a:spcBef>
                <a:buFont typeface="Arial" panose="020B0604020202020204" pitchFamily="34" charset="0"/>
                <a:buChar char="•"/>
                <a:tabLst>
                  <a:tab pos="285750" algn="l"/>
                </a:tabLst>
                <a:defRPr/>
              </a:pPr>
              <a:r>
                <a:rPr lang="en-US" sz="4400" dirty="0" err="1" smtClean="0">
                  <a:solidFill>
                    <a:srgbClr val="000000"/>
                  </a:solidFill>
                  <a:latin typeface="Century Gothic"/>
                  <a:cs typeface="Century Gothic"/>
                </a:rPr>
                <a:t>Literasi</a:t>
              </a:r>
              <a:r>
                <a:rPr lang="en-US" sz="4400" dirty="0" smtClean="0">
                  <a:solidFill>
                    <a:srgbClr val="000000"/>
                  </a:solidFill>
                  <a:latin typeface="Century Gothic"/>
                  <a:cs typeface="Century Gothic"/>
                </a:rPr>
                <a:t>.</a:t>
              </a:r>
              <a:endParaRPr lang="en-US" sz="4400" dirty="0">
                <a:solidFill>
                  <a:prstClr val="black"/>
                </a:solidFill>
                <a:latin typeface="Agency FB" pitchFamily="34" charset="0"/>
              </a:endParaRPr>
            </a:p>
          </p:txBody>
        </p:sp>
        <p:sp>
          <p:nvSpPr>
            <p:cNvPr id="49187" name="TextBox 25"/>
            <p:cNvSpPr txBox="1">
              <a:spLocks noChangeArrowheads="1"/>
            </p:cNvSpPr>
            <p:nvPr/>
          </p:nvSpPr>
          <p:spPr bwMode="auto">
            <a:xfrm>
              <a:off x="5134262" y="1604497"/>
              <a:ext cx="352742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500">
                  <a:solidFill>
                    <a:schemeClr val="tx1"/>
                  </a:solidFill>
                  <a:latin typeface="Calibri" pitchFamily="34" charset="0"/>
                </a:defRPr>
              </a:lvl1pPr>
              <a:lvl2pPr marL="742950" indent="-285750">
                <a:defRPr sz="1500">
                  <a:solidFill>
                    <a:schemeClr val="tx1"/>
                  </a:solidFill>
                  <a:latin typeface="Calibri" pitchFamily="34" charset="0"/>
                </a:defRPr>
              </a:lvl2pPr>
              <a:lvl3pPr marL="1143000" indent="-228600">
                <a:defRPr sz="1500">
                  <a:solidFill>
                    <a:schemeClr val="tx1"/>
                  </a:solidFill>
                  <a:latin typeface="Calibri" pitchFamily="34" charset="0"/>
                </a:defRPr>
              </a:lvl3pPr>
              <a:lvl4pPr marL="1600200" indent="-228600">
                <a:defRPr sz="1500">
                  <a:solidFill>
                    <a:schemeClr val="tx1"/>
                  </a:solidFill>
                  <a:latin typeface="Calibri" pitchFamily="34" charset="0"/>
                </a:defRPr>
              </a:lvl4pPr>
              <a:lvl5pPr marL="2057400" indent="-228600">
                <a:defRPr sz="1500">
                  <a:solidFill>
                    <a:schemeClr val="tx1"/>
                  </a:solidFill>
                  <a:latin typeface="Calibri" pitchFamily="34" charset="0"/>
                </a:defRPr>
              </a:lvl5pPr>
              <a:lvl6pPr marL="2514600" indent="-228600" defTabSz="809625" fontAlgn="base">
                <a:spcBef>
                  <a:spcPct val="0"/>
                </a:spcBef>
                <a:spcAft>
                  <a:spcPct val="0"/>
                </a:spcAft>
                <a:defRPr sz="1500">
                  <a:solidFill>
                    <a:schemeClr val="tx1"/>
                  </a:solidFill>
                  <a:latin typeface="Calibri" pitchFamily="34" charset="0"/>
                </a:defRPr>
              </a:lvl6pPr>
              <a:lvl7pPr marL="2971800" indent="-228600" defTabSz="809625" fontAlgn="base">
                <a:spcBef>
                  <a:spcPct val="0"/>
                </a:spcBef>
                <a:spcAft>
                  <a:spcPct val="0"/>
                </a:spcAft>
                <a:defRPr sz="1500">
                  <a:solidFill>
                    <a:schemeClr val="tx1"/>
                  </a:solidFill>
                  <a:latin typeface="Calibri" pitchFamily="34" charset="0"/>
                </a:defRPr>
              </a:lvl7pPr>
              <a:lvl8pPr marL="3429000" indent="-228600" defTabSz="809625" fontAlgn="base">
                <a:spcBef>
                  <a:spcPct val="0"/>
                </a:spcBef>
                <a:spcAft>
                  <a:spcPct val="0"/>
                </a:spcAft>
                <a:defRPr sz="1500">
                  <a:solidFill>
                    <a:schemeClr val="tx1"/>
                  </a:solidFill>
                  <a:latin typeface="Calibri" pitchFamily="34" charset="0"/>
                </a:defRPr>
              </a:lvl8pPr>
              <a:lvl9pPr marL="3886200" indent="-228600" defTabSz="809625" fontAlgn="base">
                <a:spcBef>
                  <a:spcPct val="0"/>
                </a:spcBef>
                <a:spcAft>
                  <a:spcPct val="0"/>
                </a:spcAft>
                <a:defRPr sz="1500">
                  <a:solidFill>
                    <a:schemeClr val="tx1"/>
                  </a:solidFill>
                  <a:latin typeface="Calibri" pitchFamily="34" charset="0"/>
                </a:defRPr>
              </a:lvl9pPr>
            </a:lstStyle>
            <a:p>
              <a:pPr defTabSz="809625" fontAlgn="base">
                <a:spcBef>
                  <a:spcPct val="0"/>
                </a:spcBef>
                <a:spcAft>
                  <a:spcPct val="0"/>
                </a:spcAft>
              </a:pPr>
              <a:r>
                <a:rPr lang="en-US" sz="2400" dirty="0" err="1" smtClean="0">
                  <a:solidFill>
                    <a:prstClr val="black"/>
                  </a:solidFill>
                  <a:cs typeface="Arial" pitchFamily="34" charset="0"/>
                </a:rPr>
                <a:t>Pengintegrasian</a:t>
              </a:r>
              <a:endParaRPr lang="en-US" sz="2400" dirty="0" smtClean="0">
                <a:solidFill>
                  <a:prstClr val="black"/>
                </a:solidFill>
                <a:cs typeface="Arial" pitchFamily="34" charset="0"/>
              </a:endParaRPr>
            </a:p>
          </p:txBody>
        </p:sp>
      </p:grpSp>
      <p:sp>
        <p:nvSpPr>
          <p:cNvPr id="10" name="Title 1"/>
          <p:cNvSpPr txBox="1">
            <a:spLocks/>
          </p:cNvSpPr>
          <p:nvPr/>
        </p:nvSpPr>
        <p:spPr>
          <a:xfrm>
            <a:off x="425668" y="29917"/>
            <a:ext cx="8229600" cy="708003"/>
          </a:xfrm>
          <a:prstGeom prst="rect">
            <a:avLst/>
          </a:prstGeom>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smtClean="0">
                <a:ln>
                  <a:noFill/>
                </a:ln>
                <a:solidFill>
                  <a:srgbClr val="0000CC"/>
                </a:solidFill>
                <a:effectLst/>
                <a:uLnTx/>
                <a:uFillTx/>
                <a:latin typeface="Berlin Sans FB" pitchFamily="34" charset="0"/>
                <a:ea typeface="+mj-ea"/>
                <a:cs typeface="+mj-cs"/>
              </a:rPr>
              <a:t>PEMBELAJARAN &amp; PENILAIAN MENUJU ABAD 21</a:t>
            </a:r>
            <a:endParaRPr kumimoji="0" lang="en-US" sz="3200" b="0" i="0" u="none" strike="noStrike" kern="1200" cap="none" spc="0" normalizeH="0" baseline="0" noProof="0" dirty="0">
              <a:ln>
                <a:noFill/>
              </a:ln>
              <a:solidFill>
                <a:srgbClr val="0000CC"/>
              </a:solidFill>
              <a:effectLst/>
              <a:uLnTx/>
              <a:uFillTx/>
              <a:latin typeface="Berlin Sans FB" pitchFamily="34" charset="0"/>
              <a:ea typeface="+mj-ea"/>
              <a:cs typeface="+mj-cs"/>
            </a:endParaRPr>
          </a:p>
        </p:txBody>
      </p:sp>
    </p:spTree>
    <p:extLst>
      <p:ext uri="{BB962C8B-B14F-4D97-AF65-F5344CB8AC3E}">
        <p14:creationId xmlns:p14="http://schemas.microsoft.com/office/powerpoint/2010/main" xmlns="" val="42133146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41828" y="1245471"/>
            <a:ext cx="5234158" cy="5139559"/>
          </a:xfrm>
        </p:spPr>
        <p:txBody>
          <a:bodyPr>
            <a:noAutofit/>
          </a:bodyPr>
          <a:lstStyle/>
          <a:p>
            <a:pPr marL="268288" lvl="0" indent="-268288">
              <a:spcBef>
                <a:spcPts val="1200"/>
              </a:spcBef>
              <a:buFont typeface="Courier New" pitchFamily="49" charset="0"/>
              <a:buChar char="o"/>
            </a:pPr>
            <a:r>
              <a:rPr lang="en-US" sz="2100" dirty="0" err="1" smtClean="0">
                <a:latin typeface="Berlin Sans FB" pitchFamily="34" charset="0"/>
              </a:rPr>
              <a:t>Laporan</a:t>
            </a:r>
            <a:r>
              <a:rPr lang="en-US" sz="2100" dirty="0" smtClean="0">
                <a:latin typeface="Berlin Sans FB" pitchFamily="34" charset="0"/>
              </a:rPr>
              <a:t> </a:t>
            </a:r>
            <a:r>
              <a:rPr lang="en-US" sz="2100" dirty="0" err="1" smtClean="0">
                <a:latin typeface="Berlin Sans FB" pitchFamily="34" charset="0"/>
              </a:rPr>
              <a:t>hasil</a:t>
            </a:r>
            <a:r>
              <a:rPr lang="en-US" sz="2100" dirty="0" smtClean="0">
                <a:latin typeface="Berlin Sans FB" pitchFamily="34" charset="0"/>
              </a:rPr>
              <a:t> </a:t>
            </a:r>
            <a:r>
              <a:rPr lang="en-US" sz="2100" dirty="0" err="1" smtClean="0">
                <a:latin typeface="Berlin Sans FB" pitchFamily="34" charset="0"/>
              </a:rPr>
              <a:t>penilaian</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pendidikan</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pada</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akhir</a:t>
            </a:r>
            <a:r>
              <a:rPr lang="en-US" sz="2100" dirty="0" smtClean="0">
                <a:solidFill>
                  <a:schemeClr val="tx2">
                    <a:lumMod val="50000"/>
                  </a:schemeClr>
                </a:solidFill>
                <a:latin typeface="Berlin Sans FB" pitchFamily="34" charset="0"/>
              </a:rPr>
              <a:t> semester, </a:t>
            </a:r>
            <a:r>
              <a:rPr lang="en-US" sz="2100" dirty="0" err="1" smtClean="0">
                <a:solidFill>
                  <a:schemeClr val="tx2">
                    <a:lumMod val="50000"/>
                  </a:schemeClr>
                </a:solidFill>
                <a:latin typeface="Berlin Sans FB" pitchFamily="34" charset="0"/>
              </a:rPr>
              <a:t>dan</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akhir</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tahun</a:t>
            </a:r>
            <a:r>
              <a:rPr lang="id-ID" sz="2100" dirty="0" smtClean="0">
                <a:solidFill>
                  <a:schemeClr val="tx2">
                    <a:lumMod val="50000"/>
                  </a:schemeClr>
                </a:solidFill>
                <a:latin typeface="Berlin Sans FB" pitchFamily="34" charset="0"/>
              </a:rPr>
              <a:t> (RAPOR) </a:t>
            </a:r>
            <a:r>
              <a:rPr lang="en-US" sz="2100" dirty="0" err="1" smtClean="0">
                <a:solidFill>
                  <a:schemeClr val="tx2">
                    <a:lumMod val="50000"/>
                  </a:schemeClr>
                </a:solidFill>
                <a:latin typeface="Berlin Sans FB" pitchFamily="34" charset="0"/>
              </a:rPr>
              <a:t>ditetapkan</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dalam</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rapat</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dewan</a:t>
            </a:r>
            <a:r>
              <a:rPr lang="en-US" sz="2100" dirty="0" smtClean="0">
                <a:solidFill>
                  <a:schemeClr val="tx2">
                    <a:lumMod val="50000"/>
                  </a:schemeClr>
                </a:solidFill>
                <a:latin typeface="Berlin Sans FB" pitchFamily="34" charset="0"/>
              </a:rPr>
              <a:t> guru </a:t>
            </a:r>
            <a:r>
              <a:rPr lang="en-US" sz="2100" dirty="0" err="1" smtClean="0">
                <a:solidFill>
                  <a:schemeClr val="tx2">
                    <a:lumMod val="50000"/>
                  </a:schemeClr>
                </a:solidFill>
                <a:latin typeface="Berlin Sans FB" pitchFamily="34" charset="0"/>
              </a:rPr>
              <a:t>berdasar</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hasil</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penilaian</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oleh</a:t>
            </a:r>
            <a:r>
              <a:rPr lang="en-US" sz="2100" dirty="0" smtClean="0">
                <a:solidFill>
                  <a:schemeClr val="tx2">
                    <a:lumMod val="50000"/>
                  </a:schemeClr>
                </a:solidFill>
                <a:latin typeface="Berlin Sans FB" pitchFamily="34" charset="0"/>
              </a:rPr>
              <a:t> </a:t>
            </a:r>
            <a:r>
              <a:rPr lang="en-US" sz="2100" b="1" dirty="0" err="1" smtClean="0">
                <a:solidFill>
                  <a:schemeClr val="tx2">
                    <a:lumMod val="50000"/>
                  </a:schemeClr>
                </a:solidFill>
                <a:latin typeface="Berlin Sans FB" pitchFamily="34" charset="0"/>
              </a:rPr>
              <a:t>Pendidik</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dan</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hasil</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penilaian</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oleh</a:t>
            </a:r>
            <a:r>
              <a:rPr lang="en-US" sz="2100" dirty="0" smtClean="0">
                <a:solidFill>
                  <a:schemeClr val="tx2">
                    <a:lumMod val="50000"/>
                  </a:schemeClr>
                </a:solidFill>
                <a:latin typeface="Berlin Sans FB" pitchFamily="34" charset="0"/>
              </a:rPr>
              <a:t> </a:t>
            </a:r>
            <a:r>
              <a:rPr lang="en-US" sz="2100" b="1" dirty="0" err="1" smtClean="0">
                <a:solidFill>
                  <a:schemeClr val="tx2">
                    <a:lumMod val="50000"/>
                  </a:schemeClr>
                </a:solidFill>
                <a:latin typeface="Berlin Sans FB" pitchFamily="34" charset="0"/>
              </a:rPr>
              <a:t>Satuan</a:t>
            </a:r>
            <a:r>
              <a:rPr lang="en-US" sz="2100" b="1" dirty="0" smtClean="0">
                <a:solidFill>
                  <a:schemeClr val="tx2">
                    <a:lumMod val="50000"/>
                  </a:schemeClr>
                </a:solidFill>
                <a:latin typeface="Berlin Sans FB" pitchFamily="34" charset="0"/>
              </a:rPr>
              <a:t> </a:t>
            </a:r>
            <a:r>
              <a:rPr lang="en-US" sz="2100" b="1" dirty="0" err="1" smtClean="0">
                <a:solidFill>
                  <a:schemeClr val="tx2">
                    <a:lumMod val="50000"/>
                  </a:schemeClr>
                </a:solidFill>
                <a:latin typeface="Berlin Sans FB" pitchFamily="34" charset="0"/>
              </a:rPr>
              <a:t>Pendidikan</a:t>
            </a:r>
            <a:r>
              <a:rPr lang="id-ID" sz="2100" dirty="0" smtClean="0">
                <a:solidFill>
                  <a:schemeClr val="tx2">
                    <a:lumMod val="50000"/>
                  </a:schemeClr>
                </a:solidFill>
                <a:latin typeface="Berlin Sans FB" pitchFamily="34" charset="0"/>
              </a:rPr>
              <a:t> </a:t>
            </a:r>
          </a:p>
          <a:p>
            <a:pPr marL="268288" lvl="0" indent="-268288">
              <a:spcBef>
                <a:spcPts val="1200"/>
              </a:spcBef>
              <a:buFont typeface="Courier New" pitchFamily="49" charset="0"/>
              <a:buChar char="o"/>
            </a:pPr>
            <a:r>
              <a:rPr lang="id-ID" sz="2100" dirty="0" smtClean="0">
                <a:solidFill>
                  <a:schemeClr val="tx2">
                    <a:lumMod val="50000"/>
                  </a:schemeClr>
                </a:solidFill>
                <a:latin typeface="Berlin Sans FB" pitchFamily="34" charset="0"/>
              </a:rPr>
              <a:t>Hasil penilaian sikap dilaporkan dalam bentuk </a:t>
            </a:r>
            <a:r>
              <a:rPr lang="id-ID" sz="2100" b="1" dirty="0" smtClean="0">
                <a:solidFill>
                  <a:schemeClr val="tx2">
                    <a:lumMod val="50000"/>
                  </a:schemeClr>
                </a:solidFill>
                <a:latin typeface="Berlin Sans FB" pitchFamily="34" charset="0"/>
              </a:rPr>
              <a:t>predikat</a:t>
            </a:r>
            <a:r>
              <a:rPr lang="id-ID" sz="2100" dirty="0" smtClean="0">
                <a:solidFill>
                  <a:schemeClr val="tx2">
                    <a:lumMod val="50000"/>
                  </a:schemeClr>
                </a:solidFill>
                <a:latin typeface="Berlin Sans FB" pitchFamily="34" charset="0"/>
              </a:rPr>
              <a:t> dan </a:t>
            </a:r>
            <a:r>
              <a:rPr lang="id-ID" sz="2100" b="1" dirty="0" smtClean="0">
                <a:solidFill>
                  <a:schemeClr val="tx2">
                    <a:lumMod val="50000"/>
                  </a:schemeClr>
                </a:solidFill>
                <a:latin typeface="Berlin Sans FB" pitchFamily="34" charset="0"/>
              </a:rPr>
              <a:t>deskripsi</a:t>
            </a:r>
            <a:r>
              <a:rPr lang="id-ID" sz="2100" dirty="0" smtClean="0">
                <a:solidFill>
                  <a:schemeClr val="tx2">
                    <a:lumMod val="50000"/>
                  </a:schemeClr>
                </a:solidFill>
                <a:latin typeface="Berlin Sans FB" pitchFamily="34" charset="0"/>
              </a:rPr>
              <a:t>;</a:t>
            </a:r>
          </a:p>
          <a:p>
            <a:pPr marL="268288" lvl="0" indent="-268288">
              <a:spcBef>
                <a:spcPts val="1200"/>
              </a:spcBef>
              <a:buFont typeface="Courier New" pitchFamily="49" charset="0"/>
              <a:buChar char="o"/>
            </a:pPr>
            <a:r>
              <a:rPr lang="id-ID" sz="2100" dirty="0" smtClean="0">
                <a:solidFill>
                  <a:schemeClr val="tx2">
                    <a:lumMod val="50000"/>
                  </a:schemeClr>
                </a:solidFill>
                <a:latin typeface="Berlin Sans FB" pitchFamily="34" charset="0"/>
              </a:rPr>
              <a:t>Hasil penilaian pengetahuan dan keterampilan dilaporkan dalam bentuk </a:t>
            </a:r>
            <a:r>
              <a:rPr lang="id-ID" sz="2100" b="1" dirty="0" smtClean="0">
                <a:solidFill>
                  <a:schemeClr val="tx2">
                    <a:lumMod val="50000"/>
                  </a:schemeClr>
                </a:solidFill>
                <a:latin typeface="Berlin Sans FB" pitchFamily="34" charset="0"/>
              </a:rPr>
              <a:t>nilai pada rentang (0 - 100), predikat dan deskripsi</a:t>
            </a:r>
            <a:r>
              <a:rPr lang="id-ID" sz="2100" dirty="0" smtClean="0">
                <a:solidFill>
                  <a:schemeClr val="tx2">
                    <a:lumMod val="50000"/>
                  </a:schemeClr>
                </a:solidFill>
                <a:latin typeface="Berlin Sans FB" pitchFamily="34" charset="0"/>
              </a:rPr>
              <a:t> </a:t>
            </a:r>
            <a:r>
              <a:rPr lang="id-ID" sz="2100" dirty="0" smtClean="0">
                <a:latin typeface="Berlin Sans FB" pitchFamily="34" charset="0"/>
              </a:rPr>
              <a:t>singkat yang menggambarkan capaian kompetensi yang </a:t>
            </a:r>
            <a:r>
              <a:rPr lang="id-ID" sz="2100" u="sng" dirty="0" smtClean="0">
                <a:latin typeface="Berlin Sans FB" pitchFamily="34" charset="0"/>
              </a:rPr>
              <a:t>menonjol </a:t>
            </a:r>
            <a:r>
              <a:rPr lang="id-ID" sz="2100" dirty="0" smtClean="0">
                <a:latin typeface="Berlin Sans FB" pitchFamily="34" charset="0"/>
              </a:rPr>
              <a:t>dalam satu semester setiap MP</a:t>
            </a:r>
            <a:endParaRPr lang="id-ID" sz="2100" dirty="0" smtClean="0">
              <a:solidFill>
                <a:schemeClr val="tx2">
                  <a:lumMod val="50000"/>
                </a:schemeClr>
              </a:solidFill>
              <a:latin typeface="Berlin Sans FB" pitchFamily="34" charset="0"/>
            </a:endParaRPr>
          </a:p>
          <a:p>
            <a:pPr marL="268288" indent="-268288">
              <a:spcBef>
                <a:spcPts val="1200"/>
              </a:spcBef>
              <a:buFont typeface="Wingdings" pitchFamily="2" charset="2"/>
              <a:buChar char="§"/>
            </a:pPr>
            <a:endParaRPr lang="id-ID" sz="2100" dirty="0" smtClean="0">
              <a:latin typeface="Berlin Sans FB" pitchFamily="34" charset="0"/>
            </a:endParaRPr>
          </a:p>
        </p:txBody>
      </p:sp>
      <p:sp>
        <p:nvSpPr>
          <p:cNvPr id="4" name="Title 1"/>
          <p:cNvSpPr txBox="1">
            <a:spLocks/>
          </p:cNvSpPr>
          <p:nvPr/>
        </p:nvSpPr>
        <p:spPr>
          <a:xfrm>
            <a:off x="0" y="-1"/>
            <a:ext cx="9144000" cy="772511"/>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3600" b="1" dirty="0" smtClean="0">
                <a:solidFill>
                  <a:prstClr val="white"/>
                </a:solidFill>
                <a:latin typeface="Berlin Sans FB" pitchFamily="34" charset="0"/>
              </a:rPr>
              <a:t>LAPORAN HASIL BELAJAR</a:t>
            </a:r>
            <a:endParaRPr lang="id-ID" sz="3600" b="1" dirty="0">
              <a:solidFill>
                <a:prstClr val="white"/>
              </a:solidFill>
              <a:latin typeface="Berlin Sans FB" pitchFamily="34" charset="0"/>
            </a:endParaRPr>
          </a:p>
        </p:txBody>
      </p:sp>
      <p:graphicFrame>
        <p:nvGraphicFramePr>
          <p:cNvPr id="8" name="Content Placeholder 4"/>
          <p:cNvGraphicFramePr>
            <a:graphicFrameLocks/>
          </p:cNvGraphicFramePr>
          <p:nvPr/>
        </p:nvGraphicFramePr>
        <p:xfrm>
          <a:off x="331036" y="2238708"/>
          <a:ext cx="2554045" cy="28535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8"/>
          <p:cNvSpPr/>
          <p:nvPr/>
        </p:nvSpPr>
        <p:spPr>
          <a:xfrm>
            <a:off x="236478" y="2286001"/>
            <a:ext cx="2774737" cy="32004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Rectangle 10"/>
          <p:cNvSpPr/>
          <p:nvPr/>
        </p:nvSpPr>
        <p:spPr>
          <a:xfrm>
            <a:off x="3526217" y="1198180"/>
            <a:ext cx="5412831" cy="53287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ight Arrow 11"/>
          <p:cNvSpPr/>
          <p:nvPr/>
        </p:nvSpPr>
        <p:spPr>
          <a:xfrm>
            <a:off x="3074274" y="3026990"/>
            <a:ext cx="362607" cy="15607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Rectangle 9"/>
          <p:cNvSpPr/>
          <p:nvPr/>
        </p:nvSpPr>
        <p:spPr>
          <a:xfrm>
            <a:off x="413967" y="4764605"/>
            <a:ext cx="2545890" cy="584775"/>
          </a:xfrm>
          <a:prstGeom prst="rect">
            <a:avLst/>
          </a:prstGeom>
          <a:noFill/>
        </p:spPr>
        <p:txBody>
          <a:bodyPr wrap="none" lIns="91440" tIns="45720" rIns="91440" bIns="45720">
            <a:spAutoFit/>
          </a:bodyPr>
          <a:lstStyle/>
          <a:p>
            <a:pPr algn="ctr"/>
            <a:r>
              <a:rPr lang="id-ID" sz="3200" cap="none" spc="0" dirty="0" smtClean="0">
                <a:ln w="1905"/>
                <a:solidFill>
                  <a:srgbClr val="0000CC"/>
                </a:solidFill>
                <a:effectLst>
                  <a:innerShdw blurRad="69850" dist="43180" dir="5400000">
                    <a:srgbClr val="000000">
                      <a:alpha val="65000"/>
                    </a:srgbClr>
                  </a:innerShdw>
                </a:effectLst>
                <a:latin typeface="Berlin Sans FB" pitchFamily="34" charset="0"/>
              </a:rPr>
              <a:t>KOMPETENSI</a:t>
            </a:r>
            <a:endParaRPr lang="en-US" sz="3200" cap="none" spc="0" dirty="0">
              <a:ln w="1905"/>
              <a:solidFill>
                <a:srgbClr val="0000CC"/>
              </a:solidFill>
              <a:effectLst>
                <a:innerShdw blurRad="69850" dist="43180" dir="5400000">
                  <a:srgbClr val="000000">
                    <a:alpha val="65000"/>
                  </a:srgbClr>
                </a:innerShdw>
              </a:effectLst>
              <a:latin typeface="Berlin Sans FB" pitchFamily="34" charset="0"/>
            </a:endParaRPr>
          </a:p>
        </p:txBody>
      </p:sp>
    </p:spTree>
    <p:extLst>
      <p:ext uri="{BB962C8B-B14F-4D97-AF65-F5344CB8AC3E}">
        <p14:creationId xmlns:p14="http://schemas.microsoft.com/office/powerpoint/2010/main" xmlns="" val="31592667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653144"/>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prstClr val="white"/>
                </a:solidFill>
                <a:latin typeface="Berlin Sans FB" pitchFamily="34" charset="0"/>
              </a:rPr>
              <a:t>MODEL RAPOR</a:t>
            </a:r>
            <a:endParaRPr lang="id-ID" sz="3200" b="1" dirty="0">
              <a:solidFill>
                <a:prstClr val="white"/>
              </a:solidFill>
              <a:latin typeface="Berlin Sans FB" pitchFamily="34" charset="0"/>
            </a:endParaRPr>
          </a:p>
        </p:txBody>
      </p:sp>
      <p:pic>
        <p:nvPicPr>
          <p:cNvPr id="215042" name="Picture 2"/>
          <p:cNvPicPr>
            <a:picLocks noChangeAspect="1" noChangeArrowheads="1"/>
          </p:cNvPicPr>
          <p:nvPr/>
        </p:nvPicPr>
        <p:blipFill>
          <a:blip r:embed="rId2" cstate="print"/>
          <a:srcRect l="1855" t="1413"/>
          <a:stretch>
            <a:fillRect/>
          </a:stretch>
        </p:blipFill>
        <p:spPr bwMode="auto">
          <a:xfrm>
            <a:off x="54764" y="805218"/>
            <a:ext cx="4257929" cy="5882185"/>
          </a:xfrm>
          <a:prstGeom prst="rect">
            <a:avLst/>
          </a:prstGeom>
          <a:ln>
            <a:noFill/>
          </a:ln>
          <a:effectLst>
            <a:outerShdw blurRad="292100" dist="139700" dir="2700000" algn="tl" rotWithShape="0">
              <a:srgbClr val="333333">
                <a:alpha val="65000"/>
              </a:srgbClr>
            </a:outerShdw>
          </a:effectLst>
        </p:spPr>
      </p:pic>
      <p:pic>
        <p:nvPicPr>
          <p:cNvPr id="215043" name="Picture 3"/>
          <p:cNvPicPr>
            <a:picLocks noChangeAspect="1" noChangeArrowheads="1"/>
          </p:cNvPicPr>
          <p:nvPr/>
        </p:nvPicPr>
        <p:blipFill>
          <a:blip r:embed="rId3" cstate="print"/>
          <a:srcRect l="1387"/>
          <a:stretch>
            <a:fillRect/>
          </a:stretch>
        </p:blipFill>
        <p:spPr bwMode="auto">
          <a:xfrm>
            <a:off x="4453247" y="805217"/>
            <a:ext cx="4504077" cy="586853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pic>
        <p:nvPicPr>
          <p:cNvPr id="216066" name="Picture 2"/>
          <p:cNvPicPr>
            <a:picLocks noChangeAspect="1" noChangeArrowheads="1"/>
          </p:cNvPicPr>
          <p:nvPr/>
        </p:nvPicPr>
        <p:blipFill>
          <a:blip r:embed="rId2" cstate="print"/>
          <a:srcRect/>
          <a:stretch>
            <a:fillRect/>
          </a:stretch>
        </p:blipFill>
        <p:spPr bwMode="auto">
          <a:xfrm>
            <a:off x="68583" y="614148"/>
            <a:ext cx="4325996" cy="6177876"/>
          </a:xfrm>
          <a:prstGeom prst="rect">
            <a:avLst/>
          </a:prstGeom>
          <a:ln>
            <a:noFill/>
          </a:ln>
          <a:effectLst>
            <a:outerShdw blurRad="292100" dist="139700" dir="2700000" algn="tl" rotWithShape="0">
              <a:srgbClr val="333333">
                <a:alpha val="65000"/>
              </a:srgbClr>
            </a:outerShdw>
          </a:effectLst>
        </p:spPr>
      </p:pic>
      <p:pic>
        <p:nvPicPr>
          <p:cNvPr id="216067" name="Picture 3"/>
          <p:cNvPicPr>
            <a:picLocks noChangeAspect="1" noChangeArrowheads="1"/>
          </p:cNvPicPr>
          <p:nvPr/>
        </p:nvPicPr>
        <p:blipFill>
          <a:blip r:embed="rId3" cstate="print"/>
          <a:srcRect/>
          <a:stretch>
            <a:fillRect/>
          </a:stretch>
        </p:blipFill>
        <p:spPr bwMode="auto">
          <a:xfrm>
            <a:off x="4556569" y="627762"/>
            <a:ext cx="4489767" cy="6148316"/>
          </a:xfrm>
          <a:prstGeom prst="rect">
            <a:avLst/>
          </a:prstGeom>
          <a:ln>
            <a:noFill/>
          </a:ln>
          <a:effectLst>
            <a:outerShdw blurRad="292100" dist="139700" dir="2700000" algn="tl" rotWithShape="0">
              <a:srgbClr val="333333">
                <a:alpha val="65000"/>
              </a:srgbClr>
            </a:outerShdw>
          </a:effectLst>
        </p:spPr>
      </p:pic>
      <p:sp>
        <p:nvSpPr>
          <p:cNvPr id="6" name="Title 1"/>
          <p:cNvSpPr txBox="1">
            <a:spLocks/>
          </p:cNvSpPr>
          <p:nvPr/>
        </p:nvSpPr>
        <p:spPr>
          <a:xfrm>
            <a:off x="0" y="0"/>
            <a:ext cx="9144000" cy="559558"/>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prstClr val="white"/>
                </a:solidFill>
                <a:latin typeface="Berlin Sans FB" pitchFamily="34" charset="0"/>
              </a:rPr>
              <a:t>MODEL RAPOR</a:t>
            </a:r>
            <a:endParaRPr lang="id-ID" sz="3200" b="1" dirty="0">
              <a:solidFill>
                <a:prstClr val="white"/>
              </a:solidFill>
              <a:latin typeface="Berlin Sans FB"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2522490"/>
            <a:ext cx="9144000" cy="1576551"/>
          </a:xfrm>
          <a:solidFill>
            <a:schemeClr val="accent6">
              <a:lumMod val="20000"/>
              <a:lumOff val="80000"/>
            </a:schemeClr>
          </a:solidFill>
        </p:spPr>
        <p:txBody>
          <a:bodyPr>
            <a:normAutofit/>
          </a:bodyPr>
          <a:lstStyle/>
          <a:p>
            <a:pPr algn="ctr">
              <a:spcBef>
                <a:spcPts val="0"/>
              </a:spcBef>
            </a:pPr>
            <a:r>
              <a:rPr lang="id-ID" sz="3600" dirty="0" smtClean="0">
                <a:solidFill>
                  <a:srgbClr val="0000CC"/>
                </a:solidFill>
                <a:effectLst>
                  <a:outerShdw blurRad="38100" dist="38100" dir="2700000" algn="tl">
                    <a:srgbClr val="000000">
                      <a:alpha val="43137"/>
                    </a:srgbClr>
                  </a:outerShdw>
                </a:effectLst>
                <a:latin typeface="Berlin Sans FB Demi" pitchFamily="34" charset="0"/>
              </a:rPr>
              <a:t>KENAIKAN KELAS</a:t>
            </a:r>
          </a:p>
          <a:p>
            <a:pPr algn="ctr">
              <a:spcBef>
                <a:spcPts val="0"/>
              </a:spcBef>
            </a:pPr>
            <a:endParaRPr lang="id-ID" sz="3600" dirty="0">
              <a:solidFill>
                <a:srgbClr val="0000CC"/>
              </a:solidFill>
              <a:effectLst>
                <a:outerShdw blurRad="38100" dist="38100" dir="2700000" algn="tl">
                  <a:srgbClr val="000000">
                    <a:alpha val="43137"/>
                  </a:srgbClr>
                </a:outerShdw>
              </a:effectLst>
              <a:latin typeface="Berlin Sans FB Demi" pitchFamily="34" charset="0"/>
            </a:endParaRPr>
          </a:p>
        </p:txBody>
      </p:sp>
    </p:spTree>
  </p:cSld>
  <p:clrMapOvr>
    <a:masterClrMapping/>
  </p:clrMapOvr>
  <p:transition>
    <p:comb/>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952" y="906512"/>
            <a:ext cx="8686800" cy="5651943"/>
          </a:xfrm>
        </p:spPr>
        <p:txBody>
          <a:bodyPr>
            <a:noAutofit/>
          </a:bodyPr>
          <a:lstStyle/>
          <a:p>
            <a:pPr marL="0" indent="0">
              <a:buNone/>
            </a:pPr>
            <a:r>
              <a:rPr lang="id-ID" sz="2000" dirty="0" smtClean="0">
                <a:latin typeface="Berlin Sans FB" pitchFamily="34" charset="0"/>
              </a:rPr>
              <a:t>Peserta didik dinyatakan naik kelas apabila memenuhi persyaratan sebagai berikut.</a:t>
            </a:r>
          </a:p>
          <a:p>
            <a:pPr marL="803275" lvl="1" indent="-441325">
              <a:buFont typeface="+mj-lt"/>
              <a:buAutoNum type="arabicPeriod"/>
            </a:pPr>
            <a:r>
              <a:rPr lang="id-ID" sz="2000" dirty="0" smtClean="0">
                <a:latin typeface="Berlin Sans FB" pitchFamily="34" charset="0"/>
              </a:rPr>
              <a:t>Menyelesaikan seluruh program pembelajaran dalam dua semester pada tahun pelajaran yang diikuti.</a:t>
            </a:r>
          </a:p>
          <a:p>
            <a:pPr marL="803275" lvl="1" indent="-441325">
              <a:buFont typeface="+mj-lt"/>
              <a:buAutoNum type="arabicPeriod"/>
            </a:pPr>
            <a:r>
              <a:rPr lang="id-ID" sz="2000" dirty="0" smtClean="0">
                <a:latin typeface="Berlin Sans FB" pitchFamily="34" charset="0"/>
              </a:rPr>
              <a:t>Predikat  sikap minimal BAIK yaitu memenuhi indikator kompetensi </a:t>
            </a:r>
            <a:r>
              <a:rPr lang="en-US" sz="2000" dirty="0" err="1" smtClean="0">
                <a:latin typeface="Berlin Sans FB" pitchFamily="34" charset="0"/>
              </a:rPr>
              <a:t>sesuai</a:t>
            </a:r>
            <a:r>
              <a:rPr lang="en-US" sz="2000" dirty="0" smtClean="0">
                <a:latin typeface="Berlin Sans FB" pitchFamily="34" charset="0"/>
              </a:rPr>
              <a:t> </a:t>
            </a:r>
            <a:r>
              <a:rPr lang="en-US" sz="2000" dirty="0" err="1" smtClean="0">
                <a:latin typeface="Berlin Sans FB" pitchFamily="34" charset="0"/>
              </a:rPr>
              <a:t>dengan</a:t>
            </a:r>
            <a:r>
              <a:rPr lang="en-US" sz="2000" dirty="0" smtClean="0">
                <a:latin typeface="Berlin Sans FB" pitchFamily="34" charset="0"/>
              </a:rPr>
              <a:t> </a:t>
            </a:r>
            <a:r>
              <a:rPr lang="en-US" sz="2000" dirty="0" err="1" smtClean="0">
                <a:latin typeface="Berlin Sans FB" pitchFamily="34" charset="0"/>
              </a:rPr>
              <a:t>kriteria</a:t>
            </a:r>
            <a:r>
              <a:rPr lang="en-US" sz="2000" dirty="0" smtClean="0">
                <a:latin typeface="Berlin Sans FB" pitchFamily="34" charset="0"/>
              </a:rPr>
              <a:t> yang </a:t>
            </a:r>
            <a:r>
              <a:rPr lang="en-US" sz="2000" dirty="0" err="1" smtClean="0">
                <a:latin typeface="Berlin Sans FB" pitchFamily="34" charset="0"/>
              </a:rPr>
              <a:t>ditetapkan</a:t>
            </a:r>
            <a:r>
              <a:rPr lang="en-US" sz="2000" dirty="0" smtClean="0">
                <a:latin typeface="Berlin Sans FB" pitchFamily="34" charset="0"/>
              </a:rPr>
              <a:t> </a:t>
            </a:r>
            <a:r>
              <a:rPr lang="en-US" sz="2000" dirty="0" err="1" smtClean="0">
                <a:latin typeface="Berlin Sans FB" pitchFamily="34" charset="0"/>
              </a:rPr>
              <a:t>oleh</a:t>
            </a:r>
            <a:r>
              <a:rPr lang="en-US" sz="2000" dirty="0" smtClean="0">
                <a:latin typeface="Berlin Sans FB" pitchFamily="34" charset="0"/>
              </a:rPr>
              <a:t> </a:t>
            </a:r>
            <a:r>
              <a:rPr lang="en-US" sz="2000" dirty="0" err="1" smtClean="0">
                <a:latin typeface="Berlin Sans FB" pitchFamily="34" charset="0"/>
              </a:rPr>
              <a:t>satuan</a:t>
            </a:r>
            <a:r>
              <a:rPr lang="en-US" sz="2000" dirty="0" smtClean="0">
                <a:latin typeface="Berlin Sans FB" pitchFamily="34" charset="0"/>
              </a:rPr>
              <a:t> </a:t>
            </a:r>
            <a:r>
              <a:rPr lang="en-US" sz="2000" dirty="0" err="1" smtClean="0">
                <a:latin typeface="Berlin Sans FB" pitchFamily="34" charset="0"/>
              </a:rPr>
              <a:t>pendidikan</a:t>
            </a:r>
            <a:r>
              <a:rPr lang="id-ID" sz="2000" dirty="0" smtClean="0">
                <a:latin typeface="Berlin Sans FB" pitchFamily="34" charset="0"/>
              </a:rPr>
              <a:t>.</a:t>
            </a:r>
          </a:p>
          <a:p>
            <a:pPr marL="803275" lvl="1" indent="-441325">
              <a:buFont typeface="+mj-lt"/>
              <a:buAutoNum type="arabicPeriod"/>
            </a:pPr>
            <a:r>
              <a:rPr lang="id-ID" sz="2000" dirty="0" smtClean="0">
                <a:latin typeface="Berlin Sans FB" pitchFamily="34" charset="0"/>
              </a:rPr>
              <a:t>Predikat</a:t>
            </a:r>
            <a:r>
              <a:rPr lang="en-US" sz="2000" dirty="0" smtClean="0">
                <a:latin typeface="Berlin Sans FB" pitchFamily="34" charset="0"/>
              </a:rPr>
              <a:t> </a:t>
            </a:r>
            <a:r>
              <a:rPr lang="en-US" sz="2000" dirty="0" err="1" smtClean="0">
                <a:latin typeface="Berlin Sans FB" pitchFamily="34" charset="0"/>
              </a:rPr>
              <a:t>kegiatan</a:t>
            </a:r>
            <a:r>
              <a:rPr lang="en-US" sz="2000" dirty="0" smtClean="0">
                <a:latin typeface="Berlin Sans FB" pitchFamily="34" charset="0"/>
              </a:rPr>
              <a:t> </a:t>
            </a:r>
            <a:r>
              <a:rPr lang="id-ID" sz="2000" dirty="0" smtClean="0">
                <a:latin typeface="Berlin Sans FB" pitchFamily="34" charset="0"/>
              </a:rPr>
              <a:t>ekstrakurikuler wajib pendidikan kepramukaan minimal BAIK</a:t>
            </a:r>
            <a:r>
              <a:rPr lang="en-US" sz="2000" dirty="0" smtClean="0">
                <a:latin typeface="Berlin Sans FB" pitchFamily="34" charset="0"/>
              </a:rPr>
              <a:t> </a:t>
            </a:r>
            <a:r>
              <a:rPr lang="en-US" sz="2000" dirty="0" err="1" smtClean="0">
                <a:latin typeface="Berlin Sans FB" pitchFamily="34" charset="0"/>
              </a:rPr>
              <a:t>sesuai</a:t>
            </a:r>
            <a:r>
              <a:rPr lang="en-US" sz="2000" dirty="0" smtClean="0">
                <a:latin typeface="Berlin Sans FB" pitchFamily="34" charset="0"/>
              </a:rPr>
              <a:t> </a:t>
            </a:r>
            <a:r>
              <a:rPr lang="en-US" sz="2000" dirty="0" err="1" smtClean="0">
                <a:latin typeface="Berlin Sans FB" pitchFamily="34" charset="0"/>
              </a:rPr>
              <a:t>dengan</a:t>
            </a:r>
            <a:r>
              <a:rPr lang="en-US" sz="2000" dirty="0" smtClean="0">
                <a:latin typeface="Berlin Sans FB" pitchFamily="34" charset="0"/>
              </a:rPr>
              <a:t> </a:t>
            </a:r>
            <a:r>
              <a:rPr lang="en-US" sz="2000" dirty="0" err="1" smtClean="0">
                <a:latin typeface="Berlin Sans FB" pitchFamily="34" charset="0"/>
              </a:rPr>
              <a:t>kriteria</a:t>
            </a:r>
            <a:r>
              <a:rPr lang="en-US" sz="2000" dirty="0" smtClean="0">
                <a:latin typeface="Berlin Sans FB" pitchFamily="34" charset="0"/>
              </a:rPr>
              <a:t> yang </a:t>
            </a:r>
            <a:r>
              <a:rPr lang="en-US" sz="2000" dirty="0" err="1" smtClean="0">
                <a:latin typeface="Berlin Sans FB" pitchFamily="34" charset="0"/>
              </a:rPr>
              <a:t>ditetapkan</a:t>
            </a:r>
            <a:r>
              <a:rPr lang="en-US" sz="2000" dirty="0" smtClean="0">
                <a:latin typeface="Berlin Sans FB" pitchFamily="34" charset="0"/>
              </a:rPr>
              <a:t> </a:t>
            </a:r>
            <a:r>
              <a:rPr lang="en-US" sz="2000" dirty="0" err="1" smtClean="0">
                <a:latin typeface="Berlin Sans FB" pitchFamily="34" charset="0"/>
              </a:rPr>
              <a:t>oleh</a:t>
            </a:r>
            <a:r>
              <a:rPr lang="en-US" sz="2000" dirty="0" smtClean="0">
                <a:latin typeface="Berlin Sans FB" pitchFamily="34" charset="0"/>
              </a:rPr>
              <a:t> </a:t>
            </a:r>
            <a:r>
              <a:rPr lang="en-US" sz="2000" dirty="0" err="1" smtClean="0">
                <a:latin typeface="Berlin Sans FB" pitchFamily="34" charset="0"/>
              </a:rPr>
              <a:t>satuan</a:t>
            </a:r>
            <a:r>
              <a:rPr lang="en-US" sz="2000" dirty="0" smtClean="0">
                <a:latin typeface="Berlin Sans FB" pitchFamily="34" charset="0"/>
              </a:rPr>
              <a:t> </a:t>
            </a:r>
            <a:r>
              <a:rPr lang="en-US" sz="2000" dirty="0" err="1" smtClean="0">
                <a:latin typeface="Berlin Sans FB" pitchFamily="34" charset="0"/>
              </a:rPr>
              <a:t>pendidikan</a:t>
            </a:r>
            <a:r>
              <a:rPr lang="id-ID" sz="2000" dirty="0" smtClean="0">
                <a:latin typeface="Berlin Sans FB" pitchFamily="34" charset="0"/>
              </a:rPr>
              <a:t>.</a:t>
            </a:r>
            <a:r>
              <a:rPr lang="en-US" sz="2000" dirty="0" smtClean="0">
                <a:latin typeface="Berlin Sans FB" pitchFamily="34" charset="0"/>
              </a:rPr>
              <a:t> </a:t>
            </a:r>
          </a:p>
          <a:p>
            <a:pPr marL="803275" lvl="1" indent="-441325">
              <a:buFont typeface="+mj-lt"/>
              <a:buAutoNum type="arabicPeriod"/>
            </a:pPr>
            <a:r>
              <a:rPr lang="nn-NO" sz="2000" dirty="0" smtClean="0">
                <a:latin typeface="Berlin Sans FB" pitchFamily="34" charset="0"/>
              </a:rPr>
              <a:t>Tidak memiliki lebih dari 2 (dua) mata pelajaran yang masing-masing capaian </a:t>
            </a:r>
            <a:r>
              <a:rPr lang="en-US" sz="2000" dirty="0" err="1" smtClean="0">
                <a:latin typeface="Berlin Sans FB" pitchFamily="34" charset="0"/>
              </a:rPr>
              <a:t>pengetahuan</a:t>
            </a:r>
            <a:r>
              <a:rPr lang="en-US" sz="2000" dirty="0" smtClean="0">
                <a:latin typeface="Berlin Sans FB" pitchFamily="34" charset="0"/>
              </a:rPr>
              <a:t> </a:t>
            </a:r>
            <a:r>
              <a:rPr lang="en-US" sz="2000" dirty="0" err="1" smtClean="0">
                <a:latin typeface="Berlin Sans FB" pitchFamily="34" charset="0"/>
              </a:rPr>
              <a:t>dan</a:t>
            </a:r>
            <a:r>
              <a:rPr lang="en-US" sz="2000" dirty="0" smtClean="0">
                <a:latin typeface="Berlin Sans FB" pitchFamily="34" charset="0"/>
              </a:rPr>
              <a:t>/</a:t>
            </a:r>
            <a:r>
              <a:rPr lang="en-US" sz="2000" dirty="0" err="1" smtClean="0">
                <a:latin typeface="Berlin Sans FB" pitchFamily="34" charset="0"/>
              </a:rPr>
              <a:t>atau</a:t>
            </a:r>
            <a:r>
              <a:rPr lang="en-US" sz="2000" dirty="0" smtClean="0">
                <a:latin typeface="Berlin Sans FB" pitchFamily="34" charset="0"/>
              </a:rPr>
              <a:t> </a:t>
            </a:r>
            <a:r>
              <a:rPr lang="en-US" sz="2000" dirty="0" err="1" smtClean="0">
                <a:latin typeface="Berlin Sans FB" pitchFamily="34" charset="0"/>
              </a:rPr>
              <a:t>keterampilan</a:t>
            </a:r>
            <a:r>
              <a:rPr lang="en-US" sz="2000" dirty="0" smtClean="0">
                <a:latin typeface="Berlin Sans FB" pitchFamily="34" charset="0"/>
              </a:rPr>
              <a:t> </a:t>
            </a:r>
            <a:r>
              <a:rPr lang="en-US" sz="2000" dirty="0" err="1" smtClean="0">
                <a:latin typeface="Berlin Sans FB" pitchFamily="34" charset="0"/>
              </a:rPr>
              <a:t>di</a:t>
            </a:r>
            <a:r>
              <a:rPr lang="en-US" sz="2000" dirty="0" smtClean="0">
                <a:latin typeface="Berlin Sans FB" pitchFamily="34" charset="0"/>
              </a:rPr>
              <a:t> </a:t>
            </a:r>
            <a:r>
              <a:rPr lang="en-US" sz="2000" dirty="0" err="1" smtClean="0">
                <a:latin typeface="Berlin Sans FB" pitchFamily="34" charset="0"/>
              </a:rPr>
              <a:t>bawah</a:t>
            </a:r>
            <a:r>
              <a:rPr lang="en-US" sz="2000" dirty="0" smtClean="0">
                <a:latin typeface="Berlin Sans FB" pitchFamily="34" charset="0"/>
              </a:rPr>
              <a:t> KKM. </a:t>
            </a:r>
            <a:r>
              <a:rPr lang="en-US" sz="2000" dirty="0" err="1" smtClean="0">
                <a:latin typeface="Berlin Sans FB" pitchFamily="34" charset="0"/>
              </a:rPr>
              <a:t>Apabila</a:t>
            </a:r>
            <a:r>
              <a:rPr lang="en-US" sz="2000" dirty="0" smtClean="0">
                <a:latin typeface="Berlin Sans FB" pitchFamily="34" charset="0"/>
              </a:rPr>
              <a:t> </a:t>
            </a:r>
            <a:r>
              <a:rPr lang="en-US" sz="2000" dirty="0" err="1" smtClean="0">
                <a:latin typeface="Berlin Sans FB" pitchFamily="34" charset="0"/>
              </a:rPr>
              <a:t>ada</a:t>
            </a:r>
            <a:r>
              <a:rPr lang="en-US" sz="2000" dirty="0" smtClean="0">
                <a:latin typeface="Berlin Sans FB" pitchFamily="34" charset="0"/>
              </a:rPr>
              <a:t> </a:t>
            </a:r>
            <a:r>
              <a:rPr lang="en-US" sz="2000" dirty="0" err="1" smtClean="0">
                <a:latin typeface="Berlin Sans FB" pitchFamily="34" charset="0"/>
              </a:rPr>
              <a:t>mata</a:t>
            </a:r>
            <a:r>
              <a:rPr lang="en-US" sz="2000" dirty="0" smtClean="0">
                <a:latin typeface="Berlin Sans FB" pitchFamily="34" charset="0"/>
              </a:rPr>
              <a:t> </a:t>
            </a:r>
            <a:r>
              <a:rPr lang="en-US" sz="2000" dirty="0" err="1" smtClean="0">
                <a:latin typeface="Berlin Sans FB" pitchFamily="34" charset="0"/>
              </a:rPr>
              <a:t>pelajaran</a:t>
            </a:r>
            <a:r>
              <a:rPr lang="en-US" sz="2000" dirty="0" smtClean="0">
                <a:latin typeface="Berlin Sans FB" pitchFamily="34" charset="0"/>
              </a:rPr>
              <a:t> yang </a:t>
            </a:r>
            <a:r>
              <a:rPr lang="en-US" sz="2000" dirty="0" err="1" smtClean="0">
                <a:latin typeface="Berlin Sans FB" pitchFamily="34" charset="0"/>
              </a:rPr>
              <a:t>tidak</a:t>
            </a:r>
            <a:r>
              <a:rPr lang="en-US" sz="2000" dirty="0" smtClean="0">
                <a:latin typeface="Berlin Sans FB" pitchFamily="34" charset="0"/>
              </a:rPr>
              <a:t> </a:t>
            </a:r>
            <a:r>
              <a:rPr lang="en-US" sz="2000" dirty="0" err="1" smtClean="0">
                <a:latin typeface="Berlin Sans FB" pitchFamily="34" charset="0"/>
              </a:rPr>
              <a:t>mencapai</a:t>
            </a:r>
            <a:r>
              <a:rPr lang="en-US" sz="2000" dirty="0" smtClean="0">
                <a:latin typeface="Berlin Sans FB" pitchFamily="34" charset="0"/>
              </a:rPr>
              <a:t> KKM </a:t>
            </a:r>
            <a:r>
              <a:rPr lang="en-US" sz="2000" dirty="0" err="1" smtClean="0">
                <a:latin typeface="Berlin Sans FB" pitchFamily="34" charset="0"/>
              </a:rPr>
              <a:t>pada</a:t>
            </a:r>
            <a:r>
              <a:rPr lang="en-US" sz="2000" dirty="0" smtClean="0">
                <a:latin typeface="Berlin Sans FB" pitchFamily="34" charset="0"/>
              </a:rPr>
              <a:t> semester </a:t>
            </a:r>
            <a:r>
              <a:rPr lang="en-US" sz="2000" dirty="0" err="1" smtClean="0">
                <a:latin typeface="Berlin Sans FB" pitchFamily="34" charset="0"/>
              </a:rPr>
              <a:t>ganjil</a:t>
            </a:r>
            <a:r>
              <a:rPr lang="en-US" sz="2000" dirty="0" smtClean="0">
                <a:latin typeface="Berlin Sans FB" pitchFamily="34" charset="0"/>
              </a:rPr>
              <a:t> </a:t>
            </a:r>
            <a:r>
              <a:rPr lang="en-US" sz="2000" dirty="0" err="1" smtClean="0">
                <a:latin typeface="Berlin Sans FB" pitchFamily="34" charset="0"/>
              </a:rPr>
              <a:t>dan</a:t>
            </a:r>
            <a:r>
              <a:rPr lang="en-US" sz="2000" dirty="0" smtClean="0">
                <a:latin typeface="Berlin Sans FB" pitchFamily="34" charset="0"/>
              </a:rPr>
              <a:t>/</a:t>
            </a:r>
            <a:r>
              <a:rPr lang="en-US" sz="2000" dirty="0" err="1" smtClean="0">
                <a:latin typeface="Berlin Sans FB" pitchFamily="34" charset="0"/>
              </a:rPr>
              <a:t>atau</a:t>
            </a:r>
            <a:r>
              <a:rPr lang="en-US" sz="2000" dirty="0" smtClean="0">
                <a:latin typeface="Berlin Sans FB" pitchFamily="34" charset="0"/>
              </a:rPr>
              <a:t> semester </a:t>
            </a:r>
            <a:r>
              <a:rPr lang="en-US" sz="2000" dirty="0" err="1" smtClean="0">
                <a:latin typeface="Berlin Sans FB" pitchFamily="34" charset="0"/>
              </a:rPr>
              <a:t>genap</a:t>
            </a:r>
            <a:r>
              <a:rPr lang="en-US" sz="2000" dirty="0" smtClean="0">
                <a:latin typeface="Berlin Sans FB" pitchFamily="34" charset="0"/>
              </a:rPr>
              <a:t>, </a:t>
            </a:r>
            <a:r>
              <a:rPr lang="en-US" sz="2000" dirty="0" err="1" smtClean="0">
                <a:latin typeface="Berlin Sans FB" pitchFamily="34" charset="0"/>
              </a:rPr>
              <a:t>maka</a:t>
            </a:r>
            <a:r>
              <a:rPr lang="en-US" sz="2000" dirty="0" smtClean="0">
                <a:latin typeface="Berlin Sans FB" pitchFamily="34" charset="0"/>
              </a:rPr>
              <a:t> </a:t>
            </a:r>
            <a:r>
              <a:rPr lang="en-US" sz="2000" dirty="0" err="1" smtClean="0">
                <a:latin typeface="Berlin Sans FB" pitchFamily="34" charset="0"/>
              </a:rPr>
              <a:t>ketuntasan</a:t>
            </a:r>
            <a:r>
              <a:rPr lang="en-US" sz="2000" dirty="0" smtClean="0">
                <a:latin typeface="Berlin Sans FB" pitchFamily="34" charset="0"/>
              </a:rPr>
              <a:t> </a:t>
            </a:r>
            <a:r>
              <a:rPr lang="en-US" sz="2000" dirty="0" err="1" smtClean="0">
                <a:latin typeface="Berlin Sans FB" pitchFamily="34" charset="0"/>
              </a:rPr>
              <a:t>mata</a:t>
            </a:r>
            <a:r>
              <a:rPr lang="en-US" sz="2000" dirty="0" smtClean="0">
                <a:latin typeface="Berlin Sans FB" pitchFamily="34" charset="0"/>
              </a:rPr>
              <a:t> </a:t>
            </a:r>
            <a:r>
              <a:rPr lang="en-US" sz="2000" dirty="0" err="1" smtClean="0">
                <a:latin typeface="Berlin Sans FB" pitchFamily="34" charset="0"/>
              </a:rPr>
              <a:t>pelajaran</a:t>
            </a:r>
            <a:r>
              <a:rPr lang="en-US" sz="2000" dirty="0" smtClean="0">
                <a:latin typeface="Berlin Sans FB" pitchFamily="34" charset="0"/>
              </a:rPr>
              <a:t> </a:t>
            </a:r>
            <a:r>
              <a:rPr lang="en-US" sz="2000" dirty="0" err="1" smtClean="0">
                <a:latin typeface="Berlin Sans FB" pitchFamily="34" charset="0"/>
              </a:rPr>
              <a:t>diambil</a:t>
            </a:r>
            <a:r>
              <a:rPr lang="en-US" sz="2000" dirty="0" smtClean="0">
                <a:latin typeface="Berlin Sans FB" pitchFamily="34" charset="0"/>
              </a:rPr>
              <a:t> </a:t>
            </a:r>
            <a:r>
              <a:rPr lang="en-US" sz="2000" dirty="0" err="1" smtClean="0">
                <a:latin typeface="Berlin Sans FB" pitchFamily="34" charset="0"/>
              </a:rPr>
              <a:t>dari</a:t>
            </a:r>
            <a:r>
              <a:rPr lang="en-US" sz="2000" dirty="0" smtClean="0">
                <a:latin typeface="Berlin Sans FB" pitchFamily="34" charset="0"/>
              </a:rPr>
              <a:t> rata-rata </a:t>
            </a:r>
            <a:r>
              <a:rPr lang="en-US" sz="2000" dirty="0" err="1" smtClean="0">
                <a:latin typeface="Berlin Sans FB" pitchFamily="34" charset="0"/>
              </a:rPr>
              <a:t>nilai</a:t>
            </a:r>
            <a:r>
              <a:rPr lang="en-US" sz="2000" dirty="0" smtClean="0">
                <a:latin typeface="Berlin Sans FB" pitchFamily="34" charset="0"/>
              </a:rPr>
              <a:t> </a:t>
            </a:r>
            <a:r>
              <a:rPr lang="en-US" sz="2000" dirty="0" err="1" smtClean="0">
                <a:latin typeface="Berlin Sans FB" pitchFamily="34" charset="0"/>
              </a:rPr>
              <a:t>setiap</a:t>
            </a:r>
            <a:r>
              <a:rPr lang="en-US" sz="2000" dirty="0" smtClean="0">
                <a:latin typeface="Berlin Sans FB" pitchFamily="34" charset="0"/>
              </a:rPr>
              <a:t> </a:t>
            </a:r>
            <a:r>
              <a:rPr lang="en-US" sz="2000" dirty="0" err="1" smtClean="0">
                <a:latin typeface="Berlin Sans FB" pitchFamily="34" charset="0"/>
              </a:rPr>
              <a:t>aspek</a:t>
            </a:r>
            <a:r>
              <a:rPr lang="en-US" sz="2000" dirty="0" smtClean="0">
                <a:latin typeface="Berlin Sans FB" pitchFamily="34" charset="0"/>
              </a:rPr>
              <a:t> </a:t>
            </a:r>
            <a:r>
              <a:rPr lang="en-US" sz="2000" dirty="0" err="1" smtClean="0">
                <a:latin typeface="Berlin Sans FB" pitchFamily="34" charset="0"/>
              </a:rPr>
              <a:t>mata</a:t>
            </a:r>
            <a:r>
              <a:rPr lang="en-US" sz="2000" dirty="0" smtClean="0">
                <a:latin typeface="Berlin Sans FB" pitchFamily="34" charset="0"/>
              </a:rPr>
              <a:t> </a:t>
            </a:r>
            <a:r>
              <a:rPr lang="en-US" sz="2000" dirty="0" err="1" smtClean="0">
                <a:latin typeface="Berlin Sans FB" pitchFamily="34" charset="0"/>
              </a:rPr>
              <a:t>pelajaran</a:t>
            </a:r>
            <a:r>
              <a:rPr lang="en-US" sz="2000" dirty="0" smtClean="0">
                <a:latin typeface="Berlin Sans FB" pitchFamily="34" charset="0"/>
              </a:rPr>
              <a:t> </a:t>
            </a:r>
            <a:r>
              <a:rPr lang="en-US" sz="2000" dirty="0" err="1" smtClean="0">
                <a:latin typeface="Berlin Sans FB" pitchFamily="34" charset="0"/>
              </a:rPr>
              <a:t>pada</a:t>
            </a:r>
            <a:r>
              <a:rPr lang="en-US" sz="2000" dirty="0" smtClean="0">
                <a:latin typeface="Berlin Sans FB" pitchFamily="34" charset="0"/>
              </a:rPr>
              <a:t> semester </a:t>
            </a:r>
            <a:r>
              <a:rPr lang="en-US" sz="2000" dirty="0" err="1" smtClean="0">
                <a:latin typeface="Berlin Sans FB" pitchFamily="34" charset="0"/>
              </a:rPr>
              <a:t>ganjil</a:t>
            </a:r>
            <a:r>
              <a:rPr lang="en-US" sz="2000" dirty="0" smtClean="0">
                <a:latin typeface="Berlin Sans FB" pitchFamily="34" charset="0"/>
              </a:rPr>
              <a:t> </a:t>
            </a:r>
            <a:r>
              <a:rPr lang="en-US" sz="2000" dirty="0" err="1" smtClean="0">
                <a:latin typeface="Berlin Sans FB" pitchFamily="34" charset="0"/>
              </a:rPr>
              <a:t>dan</a:t>
            </a:r>
            <a:r>
              <a:rPr lang="en-US" sz="2000" dirty="0" smtClean="0">
                <a:latin typeface="Berlin Sans FB" pitchFamily="34" charset="0"/>
              </a:rPr>
              <a:t> </a:t>
            </a:r>
            <a:r>
              <a:rPr lang="en-US" sz="2000" dirty="0" err="1" smtClean="0">
                <a:latin typeface="Berlin Sans FB" pitchFamily="34" charset="0"/>
              </a:rPr>
              <a:t>genap</a:t>
            </a:r>
            <a:endParaRPr lang="id-ID" sz="2000" dirty="0" smtClean="0">
              <a:latin typeface="Berlin Sans FB" pitchFamily="34" charset="0"/>
            </a:endParaRPr>
          </a:p>
          <a:p>
            <a:pPr marL="803275" lvl="1" indent="-441325">
              <a:buFont typeface="+mj-lt"/>
              <a:buAutoNum type="arabicPeriod"/>
            </a:pPr>
            <a:r>
              <a:rPr lang="id-ID" sz="2000" dirty="0" smtClean="0">
                <a:latin typeface="Berlin Sans FB" pitchFamily="34" charset="0"/>
              </a:rPr>
              <a:t>Satuan pendidikan dapat menambahkan kriteria sesuai dengan kebutuhan masing-masing.</a:t>
            </a:r>
          </a:p>
          <a:p>
            <a:pPr marL="803275" lvl="1" indent="-441325">
              <a:buFont typeface="+mj-lt"/>
              <a:buAutoNum type="arabicPeriod"/>
            </a:pPr>
            <a:endParaRPr lang="id-ID" sz="2000" dirty="0" smtClean="0">
              <a:latin typeface="Berlin Sans FB" pitchFamily="34" charset="0"/>
            </a:endParaRPr>
          </a:p>
        </p:txBody>
      </p:sp>
      <p:sp>
        <p:nvSpPr>
          <p:cNvPr id="4" name="Text Placeholder 2"/>
          <p:cNvSpPr txBox="1">
            <a:spLocks/>
          </p:cNvSpPr>
          <p:nvPr/>
        </p:nvSpPr>
        <p:spPr>
          <a:xfrm>
            <a:off x="0" y="0"/>
            <a:ext cx="9144000" cy="725207"/>
          </a:xfrm>
          <a:prstGeom prst="rect">
            <a:avLst/>
          </a:prstGeom>
          <a:solidFill>
            <a:schemeClr val="accent6">
              <a:lumMod val="20000"/>
              <a:lumOff val="80000"/>
            </a:schemeClr>
          </a:solidFill>
        </p:spPr>
        <p:txBody>
          <a:bodyPr vert="horz" lIns="91440" tIns="45720" rIns="91440" bIns="45720" rtlCol="0">
            <a:normAutofit/>
          </a:bodyPr>
          <a:lstStyle/>
          <a:p>
            <a:pPr marL="342900" marR="0" lvl="0" indent="-342900" algn="ctr" defTabSz="914400" rtl="0" eaLnBrk="1" fontAlgn="auto" latinLnBrk="0" hangingPunct="1">
              <a:lnSpc>
                <a:spcPct val="100000"/>
              </a:lnSpc>
              <a:spcBef>
                <a:spcPts val="0"/>
              </a:spcBef>
              <a:spcAft>
                <a:spcPts val="0"/>
              </a:spcAft>
              <a:buClrTx/>
              <a:buSzTx/>
              <a:tabLst/>
              <a:defRPr/>
            </a:pPr>
            <a:r>
              <a:rPr kumimoji="0" lang="id-ID" sz="3600" b="0" i="0" u="none" strike="noStrike" kern="1200" cap="none" spc="0" normalizeH="0" baseline="0" noProof="0" dirty="0" smtClean="0">
                <a:ln>
                  <a:noFill/>
                </a:ln>
                <a:solidFill>
                  <a:srgbClr val="0000CC"/>
                </a:solidFill>
                <a:effectLst>
                  <a:outerShdw blurRad="38100" dist="38100" dir="2700000" algn="tl">
                    <a:srgbClr val="000000">
                      <a:alpha val="43137"/>
                    </a:srgbClr>
                  </a:outerShdw>
                </a:effectLst>
                <a:uLnTx/>
                <a:uFillTx/>
                <a:latin typeface="Berlin Sans FB Demi" pitchFamily="34" charset="0"/>
                <a:ea typeface="+mn-ea"/>
                <a:cs typeface="+mn-cs"/>
              </a:rPr>
              <a:t>KENAIKAN KELAS</a:t>
            </a:r>
          </a:p>
          <a:p>
            <a:pPr marL="342900" marR="0" lvl="0" indent="-342900" algn="ctr"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id-ID" sz="3600" b="0"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Berlin Sans FB Demi" pitchFamily="34" charset="0"/>
              <a:ea typeface="+mn-ea"/>
              <a:cs typeface="+mn-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30657" y="1841368"/>
            <a:ext cx="5670142" cy="1200329"/>
          </a:xfrm>
          <a:prstGeom prst="rect">
            <a:avLst/>
          </a:prstGeom>
          <a:noFill/>
        </p:spPr>
        <p:txBody>
          <a:bodyPr wrap="none" rtlCol="0">
            <a:spAutoFit/>
          </a:bodyPr>
          <a:lstStyle/>
          <a:p>
            <a:r>
              <a:rPr lang="en-US" sz="7200" dirty="0" err="1">
                <a:solidFill>
                  <a:srgbClr val="000090"/>
                </a:solidFill>
                <a:latin typeface="Century Gothic"/>
                <a:cs typeface="Century Gothic"/>
              </a:rPr>
              <a:t>Terima</a:t>
            </a:r>
            <a:r>
              <a:rPr lang="en-US" sz="7200" dirty="0">
                <a:solidFill>
                  <a:srgbClr val="000090"/>
                </a:solidFill>
                <a:latin typeface="Century Gothic"/>
                <a:cs typeface="Century Gothic"/>
              </a:rPr>
              <a:t> </a:t>
            </a:r>
            <a:r>
              <a:rPr lang="en-US" sz="7200" dirty="0" err="1">
                <a:solidFill>
                  <a:srgbClr val="000090"/>
                </a:solidFill>
                <a:latin typeface="Century Gothic"/>
                <a:cs typeface="Century Gothic"/>
              </a:rPr>
              <a:t>Kasih</a:t>
            </a:r>
            <a:endParaRPr lang="en-US" sz="7200" dirty="0">
              <a:solidFill>
                <a:srgbClr val="000090"/>
              </a:solidFill>
              <a:latin typeface="Century Gothic"/>
              <a:cs typeface="Century Gothic"/>
            </a:endParaRPr>
          </a:p>
        </p:txBody>
      </p:sp>
      <p:cxnSp>
        <p:nvCxnSpPr>
          <p:cNvPr id="4" name="Straight Connector 3"/>
          <p:cNvCxnSpPr/>
          <p:nvPr/>
        </p:nvCxnSpPr>
        <p:spPr>
          <a:xfrm>
            <a:off x="1193444" y="3031712"/>
            <a:ext cx="7543178" cy="0"/>
          </a:xfrm>
          <a:prstGeom prst="line">
            <a:avLst/>
          </a:prstGeom>
          <a:ln w="28575" cmpd="sng">
            <a:headEnd type="diamond"/>
            <a:tailEnd type="diamond"/>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1047495" y="3394690"/>
            <a:ext cx="4698722" cy="769441"/>
          </a:xfrm>
          <a:prstGeom prst="rect">
            <a:avLst/>
          </a:prstGeom>
          <a:noFill/>
        </p:spPr>
        <p:txBody>
          <a:bodyPr wrap="none" rtlCol="0">
            <a:spAutoFit/>
          </a:bodyPr>
          <a:lstStyle/>
          <a:p>
            <a:r>
              <a:rPr lang="en-US" sz="4400" dirty="0" err="1">
                <a:solidFill>
                  <a:srgbClr val="0000CC"/>
                </a:solidFill>
                <a:latin typeface="Chalkduster"/>
                <a:cs typeface="Chalkduster"/>
              </a:rPr>
              <a:t>Selamat</a:t>
            </a:r>
            <a:r>
              <a:rPr lang="en-US" sz="4400" dirty="0">
                <a:solidFill>
                  <a:srgbClr val="0000CC"/>
                </a:solidFill>
                <a:latin typeface="Chalkduster"/>
                <a:cs typeface="Chalkduster"/>
              </a:rPr>
              <a:t> </a:t>
            </a:r>
            <a:r>
              <a:rPr lang="en-US" sz="4400" dirty="0" err="1" smtClean="0">
                <a:solidFill>
                  <a:srgbClr val="0000CC"/>
                </a:solidFill>
                <a:latin typeface="Chalkduster"/>
                <a:cs typeface="Chalkduster"/>
              </a:rPr>
              <a:t>Berk</a:t>
            </a:r>
            <a:r>
              <a:rPr lang="id-ID" sz="4400" dirty="0" smtClean="0">
                <a:solidFill>
                  <a:srgbClr val="0000CC"/>
                </a:solidFill>
                <a:latin typeface="Chalkduster"/>
                <a:cs typeface="Chalkduster"/>
              </a:rPr>
              <a:t>arya</a:t>
            </a:r>
            <a:endParaRPr lang="en-US" sz="4400" dirty="0">
              <a:solidFill>
                <a:srgbClr val="0000CC"/>
              </a:solidFill>
              <a:latin typeface="Chalkduster"/>
              <a:cs typeface="Chalkduster"/>
            </a:endParaRPr>
          </a:p>
        </p:txBody>
      </p:sp>
      <p:sp>
        <p:nvSpPr>
          <p:cNvPr id="6" name="Rectangle 5"/>
          <p:cNvSpPr/>
          <p:nvPr/>
        </p:nvSpPr>
        <p:spPr>
          <a:xfrm>
            <a:off x="1" y="0"/>
            <a:ext cx="8588943" cy="428386"/>
          </a:xfrm>
          <a:prstGeom prst="rect">
            <a:avLst/>
          </a:prstGeom>
          <a:solidFill>
            <a:srgbClr val="3366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7766344" y="0"/>
            <a:ext cx="1377656" cy="428386"/>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555057" y="6429614"/>
            <a:ext cx="8588943" cy="428386"/>
          </a:xfrm>
          <a:prstGeom prst="rect">
            <a:avLst/>
          </a:prstGeom>
          <a:solidFill>
            <a:srgbClr val="3366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 y="6429614"/>
            <a:ext cx="1377656" cy="428386"/>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808133451"/>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248"/>
            <a:ext cx="8229600" cy="719137"/>
          </a:xfrm>
        </p:spPr>
        <p:txBody>
          <a:bodyPr>
            <a:normAutofit fontScale="90000"/>
          </a:bodyPr>
          <a:lstStyle/>
          <a:p>
            <a:r>
              <a:rPr lang="en-US" sz="2800" b="1" dirty="0" err="1" smtClean="0">
                <a:latin typeface="Berlin Sans FB" pitchFamily="34" charset="0"/>
              </a:rPr>
              <a:t>Langkah</a:t>
            </a:r>
            <a:r>
              <a:rPr lang="en-US" sz="2800" b="1" dirty="0" smtClean="0">
                <a:latin typeface="Berlin Sans FB" pitchFamily="34" charset="0"/>
              </a:rPr>
              <a:t> </a:t>
            </a:r>
            <a:r>
              <a:rPr lang="en-US" sz="2800" b="1" dirty="0" err="1">
                <a:latin typeface="Berlin Sans FB" pitchFamily="34" charset="0"/>
              </a:rPr>
              <a:t>P</a:t>
            </a:r>
            <a:r>
              <a:rPr lang="en-US" sz="2800" b="1" dirty="0" err="1" smtClean="0">
                <a:latin typeface="Berlin Sans FB" pitchFamily="34" charset="0"/>
              </a:rPr>
              <a:t>embelajaran</a:t>
            </a:r>
            <a:r>
              <a:rPr lang="en-US" sz="2800" b="1" dirty="0" smtClean="0">
                <a:latin typeface="Berlin Sans FB" pitchFamily="34" charset="0"/>
              </a:rPr>
              <a:t> </a:t>
            </a:r>
            <a:r>
              <a:rPr lang="en-US" sz="2800" b="1" dirty="0" err="1" smtClean="0">
                <a:latin typeface="Berlin Sans FB" pitchFamily="34" charset="0"/>
              </a:rPr>
              <a:t>dari</a:t>
            </a:r>
            <a:r>
              <a:rPr lang="en-US" sz="2800" b="1" dirty="0" smtClean="0">
                <a:latin typeface="Berlin Sans FB" pitchFamily="34" charset="0"/>
              </a:rPr>
              <a:t> LOTS </a:t>
            </a:r>
            <a:r>
              <a:rPr lang="en-US" sz="2800" b="1" dirty="0" err="1" smtClean="0">
                <a:latin typeface="Berlin Sans FB" pitchFamily="34" charset="0"/>
              </a:rPr>
              <a:t>menuju</a:t>
            </a:r>
            <a:r>
              <a:rPr lang="en-US" sz="2800" b="1" dirty="0" smtClean="0">
                <a:latin typeface="Berlin Sans FB" pitchFamily="34" charset="0"/>
              </a:rPr>
              <a:t> HOTS</a:t>
            </a:r>
            <a:endParaRPr lang="en-US" sz="2800" b="1" dirty="0">
              <a:latin typeface="Berlin Sans FB" pitchFamily="34" charset="0"/>
            </a:endParaRPr>
          </a:p>
        </p:txBody>
      </p:sp>
      <p:pic>
        <p:nvPicPr>
          <p:cNvPr id="1025" name="Picture 1" descr="bbrrr.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2166" y="924044"/>
            <a:ext cx="8565520" cy="54407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45598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635" y="801266"/>
            <a:ext cx="8614979" cy="5568004"/>
          </a:xfrm>
          <a:solidFill>
            <a:schemeClr val="accent6">
              <a:lumMod val="20000"/>
              <a:lumOff val="80000"/>
            </a:schemeClr>
          </a:solidFill>
        </p:spPr>
        <p:txBody>
          <a:bodyPr>
            <a:noAutofit/>
          </a:bodyPr>
          <a:lstStyle/>
          <a:p>
            <a:pPr marL="393700" indent="-393700">
              <a:spcBef>
                <a:spcPts val="1200"/>
              </a:spcBef>
              <a:buFont typeface="+mj-lt"/>
              <a:buAutoNum type="arabicPeriod"/>
            </a:pPr>
            <a:r>
              <a:rPr lang="en-US" sz="2400" dirty="0" err="1">
                <a:latin typeface="Berlin Sans FB" pitchFamily="34" charset="0"/>
              </a:rPr>
              <a:t>Pembelajaran</a:t>
            </a:r>
            <a:r>
              <a:rPr lang="id-ID" sz="2400" dirty="0">
                <a:latin typeface="Berlin Sans FB" pitchFamily="34" charset="0"/>
              </a:rPr>
              <a:t> dalam Kurikulum 2013 bertujuan mengembangkan bakat, minat, dan potensi peserta didik agar berkarakter, kompeten dan literat. </a:t>
            </a:r>
            <a:endParaRPr lang="id-ID" sz="2400" dirty="0" smtClean="0">
              <a:latin typeface="Berlin Sans FB" pitchFamily="34" charset="0"/>
            </a:endParaRPr>
          </a:p>
          <a:p>
            <a:pPr marL="393700" lvl="0" indent="-393700">
              <a:spcBef>
                <a:spcPts val="1200"/>
              </a:spcBef>
              <a:buFont typeface="+mj-lt"/>
              <a:buAutoNum type="arabicPeriod"/>
            </a:pPr>
            <a:r>
              <a:rPr lang="id-ID" sz="2400" dirty="0">
                <a:latin typeface="Berlin Sans FB" pitchFamily="34" charset="0"/>
              </a:rPr>
              <a:t>S</a:t>
            </a:r>
            <a:r>
              <a:rPr lang="id-ID" sz="2400" dirty="0" smtClean="0">
                <a:latin typeface="Berlin Sans FB" pitchFamily="34" charset="0"/>
              </a:rPr>
              <a:t>etiap </a:t>
            </a:r>
            <a:r>
              <a:rPr lang="id-ID" sz="2400" dirty="0">
                <a:latin typeface="Berlin Sans FB" pitchFamily="34" charset="0"/>
              </a:rPr>
              <a:t>mata pelajaran terkait dengan kompetensi dan konteks yang </a:t>
            </a:r>
            <a:r>
              <a:rPr lang="id-ID" sz="2400" dirty="0" smtClean="0">
                <a:latin typeface="Berlin Sans FB" pitchFamily="34" charset="0"/>
              </a:rPr>
              <a:t>dapat memacu </a:t>
            </a:r>
            <a:r>
              <a:rPr lang="id-ID" sz="2400" dirty="0">
                <a:latin typeface="Berlin Sans FB" pitchFamily="34" charset="0"/>
              </a:rPr>
              <a:t>peserta didik untuk memiliki ketrampilan berpikir dari yang sederhana (LOTS) menuju proses berpikir tingkat tinggi (HOTS).</a:t>
            </a:r>
            <a:endParaRPr lang="en-US" sz="2400" dirty="0">
              <a:latin typeface="Berlin Sans FB" pitchFamily="34" charset="0"/>
            </a:endParaRPr>
          </a:p>
          <a:p>
            <a:pPr marL="393700" lvl="0" indent="-393700">
              <a:spcBef>
                <a:spcPts val="1200"/>
              </a:spcBef>
              <a:buFont typeface="+mj-lt"/>
              <a:buAutoNum type="arabicPeriod"/>
            </a:pPr>
            <a:r>
              <a:rPr lang="en-US" sz="2400" dirty="0" err="1">
                <a:latin typeface="Berlin Sans FB" pitchFamily="34" charset="0"/>
              </a:rPr>
              <a:t>Kegiatan</a:t>
            </a:r>
            <a:r>
              <a:rPr lang="id-ID" sz="2400" dirty="0">
                <a:latin typeface="Berlin Sans FB" pitchFamily="34" charset="0"/>
              </a:rPr>
              <a:t> pembelajaran </a:t>
            </a:r>
            <a:r>
              <a:rPr lang="id-ID" sz="2400" dirty="0" smtClean="0">
                <a:latin typeface="Berlin Sans FB" pitchFamily="34" charset="0"/>
              </a:rPr>
              <a:t>harus ada perubahan, dari kapasitas </a:t>
            </a:r>
            <a:r>
              <a:rPr lang="id-ID" sz="2400" dirty="0">
                <a:latin typeface="Berlin Sans FB" pitchFamily="34" charset="0"/>
              </a:rPr>
              <a:t>LOTS yang banyak sedikit demi sedikit </a:t>
            </a:r>
            <a:r>
              <a:rPr lang="id-ID" sz="2400" dirty="0" smtClean="0">
                <a:latin typeface="Berlin Sans FB" pitchFamily="34" charset="0"/>
              </a:rPr>
              <a:t>menajdi kapasitas </a:t>
            </a:r>
            <a:r>
              <a:rPr lang="id-ID" sz="2400" dirty="0">
                <a:latin typeface="Berlin Sans FB" pitchFamily="34" charset="0"/>
              </a:rPr>
              <a:t>HOTS, sehingga pada akhirnya kapasitas HOTS menjadi karakter peserta didik.</a:t>
            </a:r>
            <a:endParaRPr lang="en-US" sz="2400" dirty="0">
              <a:latin typeface="Berlin Sans FB" pitchFamily="34" charset="0"/>
            </a:endParaRPr>
          </a:p>
          <a:p>
            <a:pPr marL="393700" lvl="0" indent="-393700">
              <a:spcBef>
                <a:spcPts val="1200"/>
              </a:spcBef>
              <a:buFont typeface="+mj-lt"/>
              <a:buAutoNum type="arabicPeriod"/>
            </a:pPr>
            <a:r>
              <a:rPr lang="id-ID" sz="2400" dirty="0">
                <a:latin typeface="Berlin Sans FB" pitchFamily="34" charset="0"/>
              </a:rPr>
              <a:t>Melalui pembelajaran </a:t>
            </a:r>
            <a:r>
              <a:rPr lang="id-ID" sz="2400" dirty="0" smtClean="0">
                <a:latin typeface="Berlin Sans FB" pitchFamily="34" charset="0"/>
              </a:rPr>
              <a:t>pada akhirnya harus dapat </a:t>
            </a:r>
            <a:r>
              <a:rPr lang="id-ID" sz="2400" dirty="0">
                <a:latin typeface="Berlin Sans FB" pitchFamily="34" charset="0"/>
              </a:rPr>
              <a:t>mengahasilkan lulusan yang </a:t>
            </a:r>
            <a:r>
              <a:rPr lang="id-ID" sz="2400" b="1" dirty="0" smtClean="0">
                <a:solidFill>
                  <a:srgbClr val="FF0000"/>
                </a:solidFill>
                <a:latin typeface="Berlin Sans FB" pitchFamily="34" charset="0"/>
              </a:rPr>
              <a:t>kompeten, berkarakte</a:t>
            </a:r>
            <a:r>
              <a:rPr lang="en-US" sz="2400" b="1" dirty="0" smtClean="0">
                <a:solidFill>
                  <a:srgbClr val="FF0000"/>
                </a:solidFill>
                <a:latin typeface="Berlin Sans FB" pitchFamily="34" charset="0"/>
              </a:rPr>
              <a:t>r</a:t>
            </a:r>
            <a:r>
              <a:rPr lang="id-ID" sz="2400" dirty="0" smtClean="0">
                <a:latin typeface="Berlin Sans FB" pitchFamily="34" charset="0"/>
              </a:rPr>
              <a:t> </a:t>
            </a:r>
            <a:r>
              <a:rPr lang="id-ID" sz="2400" dirty="0">
                <a:latin typeface="Berlin Sans FB" pitchFamily="34" charset="0"/>
              </a:rPr>
              <a:t>dan </a:t>
            </a:r>
            <a:r>
              <a:rPr lang="id-ID" sz="2400" b="1" dirty="0">
                <a:solidFill>
                  <a:srgbClr val="FF0000"/>
                </a:solidFill>
                <a:latin typeface="Berlin Sans FB" pitchFamily="34" charset="0"/>
              </a:rPr>
              <a:t>literat </a:t>
            </a:r>
            <a:r>
              <a:rPr lang="id-ID" sz="2400" dirty="0">
                <a:latin typeface="Berlin Sans FB" pitchFamily="34" charset="0"/>
              </a:rPr>
              <a:t>untuk siap </a:t>
            </a:r>
            <a:r>
              <a:rPr lang="id-ID" sz="2400" dirty="0" smtClean="0">
                <a:latin typeface="Berlin Sans FB" pitchFamily="34" charset="0"/>
              </a:rPr>
              <a:t>menhadapi </a:t>
            </a:r>
            <a:r>
              <a:rPr lang="id-ID" sz="2400" dirty="0">
                <a:latin typeface="Berlin Sans FB" pitchFamily="34" charset="0"/>
              </a:rPr>
              <a:t>tantangan Abad 21</a:t>
            </a:r>
            <a:r>
              <a:rPr lang="id-ID" sz="2400" dirty="0" smtClean="0">
                <a:latin typeface="Berlin Sans FB" pitchFamily="34" charset="0"/>
              </a:rPr>
              <a:t>.</a:t>
            </a:r>
            <a:endParaRPr lang="en-US" sz="2400" dirty="0">
              <a:latin typeface="Berlin Sans FB" pitchFamily="34" charset="0"/>
            </a:endParaRPr>
          </a:p>
        </p:txBody>
      </p:sp>
      <p:sp>
        <p:nvSpPr>
          <p:cNvPr id="4" name="Title 1"/>
          <p:cNvSpPr>
            <a:spLocks noGrp="1"/>
          </p:cNvSpPr>
          <p:nvPr>
            <p:ph type="title"/>
          </p:nvPr>
        </p:nvSpPr>
        <p:spPr>
          <a:xfrm>
            <a:off x="425668" y="29917"/>
            <a:ext cx="8229600" cy="708003"/>
          </a:xfrm>
        </p:spPr>
        <p:txBody>
          <a:bodyPr>
            <a:normAutofit fontScale="90000"/>
          </a:bodyPr>
          <a:lstStyle/>
          <a:p>
            <a:r>
              <a:rPr lang="en-US" sz="3200" dirty="0" smtClean="0">
                <a:solidFill>
                  <a:srgbClr val="0000CC"/>
                </a:solidFill>
                <a:latin typeface="Berlin Sans FB" pitchFamily="34" charset="0"/>
              </a:rPr>
              <a:t>PEMBELAJARAN &amp; PENILAIAN MENUJU ABAD 21</a:t>
            </a:r>
            <a:endParaRPr lang="en-US" sz="3200" dirty="0">
              <a:solidFill>
                <a:srgbClr val="0000CC"/>
              </a:solidFill>
              <a:latin typeface="Berlin Sans FB" pitchFamily="34" charset="0"/>
            </a:endParaRPr>
          </a:p>
        </p:txBody>
      </p:sp>
    </p:spTree>
    <p:extLst>
      <p:ext uri="{BB962C8B-B14F-4D97-AF65-F5344CB8AC3E}">
        <p14:creationId xmlns:p14="http://schemas.microsoft.com/office/powerpoint/2010/main" xmlns="" val="3283372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311" y="847002"/>
            <a:ext cx="8557147" cy="5953848"/>
          </a:xfrm>
        </p:spPr>
        <p:txBody>
          <a:bodyPr>
            <a:noAutofit/>
          </a:bodyPr>
          <a:lstStyle/>
          <a:p>
            <a:r>
              <a:rPr lang="en-US" sz="2800" dirty="0" err="1" smtClean="0">
                <a:latin typeface="Berlin Sans FB" pitchFamily="34" charset="0"/>
              </a:rPr>
              <a:t>Berpikir</a:t>
            </a:r>
            <a:r>
              <a:rPr lang="en-US" sz="2800" dirty="0" smtClean="0">
                <a:latin typeface="Berlin Sans FB" pitchFamily="34" charset="0"/>
              </a:rPr>
              <a:t> </a:t>
            </a:r>
            <a:r>
              <a:rPr lang="en-US" sz="2800" dirty="0" err="1" smtClean="0">
                <a:latin typeface="Berlin Sans FB" pitchFamily="34" charset="0"/>
              </a:rPr>
              <a:t>kritis</a:t>
            </a:r>
            <a:r>
              <a:rPr lang="en-US" sz="2800" dirty="0" smtClean="0">
                <a:latin typeface="Berlin Sans FB" pitchFamily="34" charset="0"/>
              </a:rPr>
              <a:t> </a:t>
            </a:r>
            <a:r>
              <a:rPr lang="en-US" sz="2800" dirty="0" err="1" smtClean="0">
                <a:latin typeface="Berlin Sans FB" pitchFamily="34" charset="0"/>
              </a:rPr>
              <a:t>merupakan</a:t>
            </a:r>
            <a:r>
              <a:rPr lang="en-US" sz="2800" dirty="0" smtClean="0">
                <a:latin typeface="Berlin Sans FB" pitchFamily="34" charset="0"/>
              </a:rPr>
              <a:t> </a:t>
            </a:r>
            <a:r>
              <a:rPr lang="en-US" sz="2800" dirty="0" err="1" smtClean="0">
                <a:latin typeface="Berlin Sans FB" pitchFamily="34" charset="0"/>
              </a:rPr>
              <a:t>sebuah</a:t>
            </a:r>
            <a:r>
              <a:rPr lang="en-US" sz="2800" dirty="0" smtClean="0">
                <a:latin typeface="Berlin Sans FB" pitchFamily="34" charset="0"/>
              </a:rPr>
              <a:t> </a:t>
            </a:r>
            <a:r>
              <a:rPr lang="en-US" sz="2800" dirty="0" err="1" smtClean="0">
                <a:latin typeface="Berlin Sans FB" pitchFamily="34" charset="0"/>
              </a:rPr>
              <a:t>pola</a:t>
            </a:r>
            <a:r>
              <a:rPr lang="en-US" sz="2800" dirty="0" smtClean="0">
                <a:latin typeface="Berlin Sans FB" pitchFamily="34" charset="0"/>
              </a:rPr>
              <a:t> </a:t>
            </a:r>
            <a:r>
              <a:rPr lang="en-US" sz="2800" dirty="0" err="1" smtClean="0">
                <a:latin typeface="Berlin Sans FB" pitchFamily="34" charset="0"/>
              </a:rPr>
              <a:t>pikir</a:t>
            </a:r>
            <a:r>
              <a:rPr lang="en-US" sz="2800" dirty="0" smtClean="0">
                <a:latin typeface="Berlin Sans FB" pitchFamily="34" charset="0"/>
              </a:rPr>
              <a:t> yang </a:t>
            </a:r>
            <a:r>
              <a:rPr lang="en-US" sz="2800" dirty="0" err="1" smtClean="0">
                <a:latin typeface="Berlin Sans FB" pitchFamily="34" charset="0"/>
              </a:rPr>
              <a:t>memungkinkan</a:t>
            </a:r>
            <a:r>
              <a:rPr lang="en-US" sz="2800" dirty="0" smtClean="0">
                <a:latin typeface="Berlin Sans FB" pitchFamily="34" charset="0"/>
              </a:rPr>
              <a:t> </a:t>
            </a:r>
            <a:r>
              <a:rPr lang="en-US" sz="2800" dirty="0" err="1" smtClean="0">
                <a:latin typeface="Berlin Sans FB" pitchFamily="34" charset="0"/>
              </a:rPr>
              <a:t>manusia</a:t>
            </a:r>
            <a:r>
              <a:rPr lang="en-US" sz="2800" dirty="0" smtClean="0">
                <a:latin typeface="Berlin Sans FB" pitchFamily="34" charset="0"/>
              </a:rPr>
              <a:t> </a:t>
            </a:r>
            <a:r>
              <a:rPr lang="en-US" sz="2800" dirty="0" err="1" smtClean="0">
                <a:latin typeface="Berlin Sans FB" pitchFamily="34" charset="0"/>
              </a:rPr>
              <a:t>menganalisa</a:t>
            </a:r>
            <a:r>
              <a:rPr lang="en-US" sz="2800" dirty="0" smtClean="0">
                <a:latin typeface="Berlin Sans FB" pitchFamily="34" charset="0"/>
              </a:rPr>
              <a:t> </a:t>
            </a:r>
            <a:r>
              <a:rPr lang="en-US" sz="2800" dirty="0" err="1" smtClean="0">
                <a:latin typeface="Berlin Sans FB" pitchFamily="34" charset="0"/>
              </a:rPr>
              <a:t>masalah</a:t>
            </a:r>
            <a:r>
              <a:rPr lang="en-US" sz="2800" dirty="0" smtClean="0">
                <a:latin typeface="Berlin Sans FB" pitchFamily="34" charset="0"/>
              </a:rPr>
              <a:t> </a:t>
            </a:r>
            <a:r>
              <a:rPr lang="en-US" sz="2800" dirty="0" err="1" smtClean="0">
                <a:latin typeface="Berlin Sans FB" pitchFamily="34" charset="0"/>
              </a:rPr>
              <a:t>berdasarkan</a:t>
            </a:r>
            <a:r>
              <a:rPr lang="en-US" sz="2800" dirty="0" smtClean="0">
                <a:latin typeface="Berlin Sans FB" pitchFamily="34" charset="0"/>
              </a:rPr>
              <a:t> data yang </a:t>
            </a:r>
            <a:r>
              <a:rPr lang="en-US" sz="2800" dirty="0" err="1" smtClean="0">
                <a:latin typeface="Berlin Sans FB" pitchFamily="34" charset="0"/>
              </a:rPr>
              <a:t>relevan</a:t>
            </a:r>
            <a:r>
              <a:rPr lang="en-US" sz="2800" dirty="0" smtClean="0">
                <a:latin typeface="Berlin Sans FB" pitchFamily="34" charset="0"/>
              </a:rPr>
              <a:t> </a:t>
            </a:r>
            <a:r>
              <a:rPr lang="en-US" sz="2800" dirty="0" err="1" smtClean="0">
                <a:latin typeface="Berlin Sans FB" pitchFamily="34" charset="0"/>
              </a:rPr>
              <a:t>sehingga</a:t>
            </a:r>
            <a:r>
              <a:rPr lang="en-US" sz="2800" dirty="0" smtClean="0">
                <a:latin typeface="Berlin Sans FB" pitchFamily="34" charset="0"/>
              </a:rPr>
              <a:t> </a:t>
            </a:r>
            <a:r>
              <a:rPr lang="en-US" sz="2800" dirty="0" err="1" smtClean="0">
                <a:latin typeface="Berlin Sans FB" pitchFamily="34" charset="0"/>
              </a:rPr>
              <a:t>dapat</a:t>
            </a:r>
            <a:r>
              <a:rPr lang="en-US" sz="2800" dirty="0" smtClean="0">
                <a:latin typeface="Berlin Sans FB" pitchFamily="34" charset="0"/>
              </a:rPr>
              <a:t> </a:t>
            </a:r>
            <a:r>
              <a:rPr lang="en-US" sz="2800" dirty="0" err="1" smtClean="0">
                <a:latin typeface="Berlin Sans FB" pitchFamily="34" charset="0"/>
              </a:rPr>
              <a:t>mencari</a:t>
            </a:r>
            <a:r>
              <a:rPr lang="en-US" sz="2800" dirty="0" smtClean="0">
                <a:latin typeface="Berlin Sans FB" pitchFamily="34" charset="0"/>
              </a:rPr>
              <a:t> </a:t>
            </a:r>
            <a:r>
              <a:rPr lang="en-US" sz="2800" dirty="0" err="1" smtClean="0">
                <a:latin typeface="Berlin Sans FB" pitchFamily="34" charset="0"/>
              </a:rPr>
              <a:t>kemungkinan</a:t>
            </a:r>
            <a:r>
              <a:rPr lang="en-US" sz="2800" dirty="0" smtClean="0">
                <a:latin typeface="Berlin Sans FB" pitchFamily="34" charset="0"/>
              </a:rPr>
              <a:t> </a:t>
            </a:r>
            <a:r>
              <a:rPr lang="en-US" sz="2800" dirty="0" err="1" smtClean="0">
                <a:latin typeface="Berlin Sans FB" pitchFamily="34" charset="0"/>
              </a:rPr>
              <a:t>pemecahan</a:t>
            </a:r>
            <a:r>
              <a:rPr lang="en-US" sz="2800" dirty="0" smtClean="0">
                <a:latin typeface="Berlin Sans FB" pitchFamily="34" charset="0"/>
              </a:rPr>
              <a:t> </a:t>
            </a:r>
            <a:r>
              <a:rPr lang="en-US" sz="2800" dirty="0" err="1" smtClean="0">
                <a:latin typeface="Berlin Sans FB" pitchFamily="34" charset="0"/>
              </a:rPr>
              <a:t>masalah</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pengambilan</a:t>
            </a:r>
            <a:r>
              <a:rPr lang="en-US" sz="2800" dirty="0" smtClean="0">
                <a:latin typeface="Berlin Sans FB" pitchFamily="34" charset="0"/>
              </a:rPr>
              <a:t> </a:t>
            </a:r>
            <a:r>
              <a:rPr lang="en-US" sz="2800" dirty="0" err="1" smtClean="0">
                <a:latin typeface="Berlin Sans FB" pitchFamily="34" charset="0"/>
              </a:rPr>
              <a:t>keputusan</a:t>
            </a:r>
            <a:r>
              <a:rPr lang="en-US" sz="2800" dirty="0" smtClean="0">
                <a:latin typeface="Berlin Sans FB" pitchFamily="34" charset="0"/>
              </a:rPr>
              <a:t> yang </a:t>
            </a:r>
            <a:r>
              <a:rPr lang="en-US" sz="2800" dirty="0" err="1" smtClean="0">
                <a:latin typeface="Berlin Sans FB" pitchFamily="34" charset="0"/>
              </a:rPr>
              <a:t>terbaik</a:t>
            </a:r>
            <a:endParaRPr lang="en-US" sz="2800" dirty="0" smtClean="0">
              <a:latin typeface="Berlin Sans FB" pitchFamily="34" charset="0"/>
            </a:endParaRPr>
          </a:p>
          <a:p>
            <a:pPr>
              <a:spcBef>
                <a:spcPts val="1200"/>
              </a:spcBef>
            </a:pPr>
            <a:r>
              <a:rPr lang="en-US" sz="2800" dirty="0" err="1" smtClean="0">
                <a:latin typeface="Berlin Sans FB" pitchFamily="34" charset="0"/>
              </a:rPr>
              <a:t>Rusiyanti</a:t>
            </a:r>
            <a:r>
              <a:rPr lang="en-US" sz="2800" dirty="0" smtClean="0">
                <a:latin typeface="Berlin Sans FB" pitchFamily="34" charset="0"/>
              </a:rPr>
              <a:t> (2009), </a:t>
            </a:r>
            <a:r>
              <a:rPr lang="en-US" sz="2800" dirty="0" err="1" smtClean="0">
                <a:latin typeface="Berlin Sans FB" pitchFamily="34" charset="0"/>
              </a:rPr>
              <a:t>berpikir</a:t>
            </a:r>
            <a:r>
              <a:rPr lang="en-US" sz="2800" dirty="0" smtClean="0">
                <a:latin typeface="Berlin Sans FB" pitchFamily="34" charset="0"/>
              </a:rPr>
              <a:t> </a:t>
            </a:r>
            <a:r>
              <a:rPr lang="en-US" sz="2800" dirty="0" err="1" smtClean="0">
                <a:latin typeface="Berlin Sans FB" pitchFamily="34" charset="0"/>
              </a:rPr>
              <a:t>kritis</a:t>
            </a:r>
            <a:r>
              <a:rPr lang="en-US" sz="2800" dirty="0" smtClean="0">
                <a:latin typeface="Berlin Sans FB" pitchFamily="34" charset="0"/>
              </a:rPr>
              <a:t> </a:t>
            </a:r>
            <a:r>
              <a:rPr lang="en-US" sz="2800" dirty="0" err="1" smtClean="0">
                <a:latin typeface="Berlin Sans FB" pitchFamily="34" charset="0"/>
              </a:rPr>
              <a:t>adalah</a:t>
            </a:r>
            <a:r>
              <a:rPr lang="en-US" sz="2800" dirty="0" smtClean="0">
                <a:latin typeface="Berlin Sans FB" pitchFamily="34" charset="0"/>
              </a:rPr>
              <a:t> </a:t>
            </a:r>
            <a:r>
              <a:rPr lang="en-US" sz="2800" dirty="0" err="1" smtClean="0">
                <a:latin typeface="Berlin Sans FB" pitchFamily="34" charset="0"/>
              </a:rPr>
              <a:t>kemampuan</a:t>
            </a:r>
            <a:r>
              <a:rPr lang="en-US" sz="2800" dirty="0" smtClean="0">
                <a:latin typeface="Berlin Sans FB" pitchFamily="34" charset="0"/>
              </a:rPr>
              <a:t> </a:t>
            </a:r>
            <a:r>
              <a:rPr lang="en-US" sz="2800" dirty="0" err="1" smtClean="0">
                <a:latin typeface="Berlin Sans FB" pitchFamily="34" charset="0"/>
              </a:rPr>
              <a:t>siswa</a:t>
            </a:r>
            <a:r>
              <a:rPr lang="en-US" sz="2800" dirty="0" smtClean="0">
                <a:latin typeface="Berlin Sans FB" pitchFamily="34" charset="0"/>
              </a:rPr>
              <a:t> </a:t>
            </a:r>
            <a:r>
              <a:rPr lang="en-US" sz="2800" dirty="0" err="1" smtClean="0">
                <a:latin typeface="Berlin Sans FB" pitchFamily="34" charset="0"/>
              </a:rPr>
              <a:t>untuk</a:t>
            </a:r>
            <a:r>
              <a:rPr lang="en-US" sz="2800" dirty="0" smtClean="0">
                <a:latin typeface="Berlin Sans FB" pitchFamily="34" charset="0"/>
              </a:rPr>
              <a:t> </a:t>
            </a:r>
            <a:r>
              <a:rPr lang="en-US" sz="2800" dirty="0" err="1" smtClean="0">
                <a:latin typeface="Berlin Sans FB" pitchFamily="34" charset="0"/>
              </a:rPr>
              <a:t>berpikir</a:t>
            </a:r>
            <a:r>
              <a:rPr lang="en-US" sz="2800" dirty="0" smtClean="0">
                <a:latin typeface="Berlin Sans FB" pitchFamily="34" charset="0"/>
              </a:rPr>
              <a:t> </a:t>
            </a:r>
            <a:r>
              <a:rPr lang="en-US" sz="2800" dirty="0" err="1" smtClean="0">
                <a:latin typeface="Berlin Sans FB" pitchFamily="34" charset="0"/>
              </a:rPr>
              <a:t>kompleks</a:t>
            </a:r>
            <a:r>
              <a:rPr lang="en-US" sz="2800" dirty="0" smtClean="0">
                <a:latin typeface="Berlin Sans FB" pitchFamily="34" charset="0"/>
              </a:rPr>
              <a:t>, </a:t>
            </a:r>
            <a:r>
              <a:rPr lang="en-US" sz="2800" dirty="0" err="1" smtClean="0">
                <a:latin typeface="Berlin Sans FB" pitchFamily="34" charset="0"/>
              </a:rPr>
              <a:t>menggunakan</a:t>
            </a:r>
            <a:r>
              <a:rPr lang="en-US" sz="2800" dirty="0" smtClean="0">
                <a:latin typeface="Berlin Sans FB" pitchFamily="34" charset="0"/>
              </a:rPr>
              <a:t> </a:t>
            </a:r>
            <a:r>
              <a:rPr lang="en-US" sz="2800" dirty="0" err="1" smtClean="0">
                <a:latin typeface="Berlin Sans FB" pitchFamily="34" charset="0"/>
              </a:rPr>
              <a:t>proses-proses</a:t>
            </a:r>
            <a:r>
              <a:rPr lang="en-US" sz="2800" dirty="0" smtClean="0">
                <a:latin typeface="Berlin Sans FB" pitchFamily="34" charset="0"/>
              </a:rPr>
              <a:t> </a:t>
            </a:r>
            <a:r>
              <a:rPr lang="en-US" sz="2800" dirty="0" err="1" smtClean="0">
                <a:latin typeface="Berlin Sans FB" pitchFamily="34" charset="0"/>
              </a:rPr>
              <a:t>berpikir</a:t>
            </a:r>
            <a:r>
              <a:rPr lang="en-US" sz="2800" dirty="0" smtClean="0">
                <a:latin typeface="Berlin Sans FB" pitchFamily="34" charset="0"/>
              </a:rPr>
              <a:t> </a:t>
            </a:r>
            <a:r>
              <a:rPr lang="en-US" sz="2800" dirty="0" err="1" smtClean="0">
                <a:latin typeface="Berlin Sans FB" pitchFamily="34" charset="0"/>
              </a:rPr>
              <a:t>mendasar</a:t>
            </a:r>
            <a:r>
              <a:rPr lang="en-US" sz="2800" dirty="0" smtClean="0">
                <a:latin typeface="Berlin Sans FB" pitchFamily="34" charset="0"/>
              </a:rPr>
              <a:t> </a:t>
            </a:r>
            <a:r>
              <a:rPr lang="en-US" sz="2800" dirty="0" err="1" smtClean="0">
                <a:latin typeface="Berlin Sans FB" pitchFamily="34" charset="0"/>
              </a:rPr>
              <a:t>berupa</a:t>
            </a:r>
            <a:r>
              <a:rPr lang="en-US" sz="2800" dirty="0" smtClean="0">
                <a:latin typeface="Berlin Sans FB" pitchFamily="34" charset="0"/>
              </a:rPr>
              <a:t> </a:t>
            </a:r>
            <a:r>
              <a:rPr lang="en-US" sz="2800" dirty="0" err="1" smtClean="0">
                <a:latin typeface="Berlin Sans FB" pitchFamily="34" charset="0"/>
              </a:rPr>
              <a:t>penalaran</a:t>
            </a:r>
            <a:r>
              <a:rPr lang="en-US" sz="2800" dirty="0" smtClean="0">
                <a:latin typeface="Berlin Sans FB" pitchFamily="34" charset="0"/>
              </a:rPr>
              <a:t>  yang </a:t>
            </a:r>
            <a:r>
              <a:rPr lang="en-US" sz="2800" dirty="0" err="1" smtClean="0">
                <a:latin typeface="Berlin Sans FB" pitchFamily="34" charset="0"/>
              </a:rPr>
              <a:t>logis</a:t>
            </a:r>
            <a:r>
              <a:rPr lang="en-US" sz="2800" dirty="0" smtClean="0">
                <a:latin typeface="Berlin Sans FB" pitchFamily="34" charset="0"/>
              </a:rPr>
              <a:t> </a:t>
            </a:r>
            <a:r>
              <a:rPr lang="en-US" sz="2800" dirty="0" err="1" smtClean="0">
                <a:latin typeface="Berlin Sans FB" pitchFamily="34" charset="0"/>
              </a:rPr>
              <a:t>sehingga</a:t>
            </a:r>
            <a:r>
              <a:rPr lang="en-US" sz="2800" dirty="0" smtClean="0">
                <a:latin typeface="Berlin Sans FB" pitchFamily="34" charset="0"/>
              </a:rPr>
              <a:t> </a:t>
            </a:r>
            <a:r>
              <a:rPr lang="en-US" sz="2800" dirty="0" err="1" smtClean="0">
                <a:latin typeface="Berlin Sans FB" pitchFamily="34" charset="0"/>
              </a:rPr>
              <a:t>dapat</a:t>
            </a:r>
            <a:r>
              <a:rPr lang="en-US" sz="2800" dirty="0" smtClean="0">
                <a:latin typeface="Berlin Sans FB" pitchFamily="34" charset="0"/>
              </a:rPr>
              <a:t> </a:t>
            </a:r>
            <a:r>
              <a:rPr lang="en-US" sz="2800" dirty="0" err="1" smtClean="0">
                <a:latin typeface="Berlin Sans FB" pitchFamily="34" charset="0"/>
              </a:rPr>
              <a:t>memahami</a:t>
            </a:r>
            <a:r>
              <a:rPr lang="en-US" sz="2800" dirty="0" smtClean="0">
                <a:latin typeface="Berlin Sans FB" pitchFamily="34" charset="0"/>
              </a:rPr>
              <a:t>, </a:t>
            </a:r>
            <a:r>
              <a:rPr lang="en-US" sz="2800" dirty="0" err="1" smtClean="0">
                <a:latin typeface="Berlin Sans FB" pitchFamily="34" charset="0"/>
              </a:rPr>
              <a:t>menganalisis</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mengevaluasi</a:t>
            </a:r>
            <a:r>
              <a:rPr lang="en-US" sz="2800" dirty="0" smtClean="0">
                <a:latin typeface="Berlin Sans FB" pitchFamily="34" charset="0"/>
              </a:rPr>
              <a:t>  </a:t>
            </a:r>
            <a:r>
              <a:rPr lang="en-US" sz="2800" dirty="0" err="1" smtClean="0">
                <a:latin typeface="Berlin Sans FB" pitchFamily="34" charset="0"/>
              </a:rPr>
              <a:t>serta</a:t>
            </a:r>
            <a:r>
              <a:rPr lang="en-US" sz="2800" dirty="0" smtClean="0">
                <a:latin typeface="Berlin Sans FB" pitchFamily="34" charset="0"/>
              </a:rPr>
              <a:t> </a:t>
            </a:r>
            <a:r>
              <a:rPr lang="en-US" sz="2800" dirty="0" err="1" smtClean="0">
                <a:latin typeface="Berlin Sans FB" pitchFamily="34" charset="0"/>
              </a:rPr>
              <a:t>dapat</a:t>
            </a:r>
            <a:r>
              <a:rPr lang="en-US" sz="2800" dirty="0" smtClean="0">
                <a:latin typeface="Berlin Sans FB" pitchFamily="34" charset="0"/>
              </a:rPr>
              <a:t> </a:t>
            </a:r>
            <a:r>
              <a:rPr lang="en-US" sz="2800" dirty="0" err="1" smtClean="0">
                <a:latin typeface="Berlin Sans FB" pitchFamily="34" charset="0"/>
              </a:rPr>
              <a:t>menginterpretasikan</a:t>
            </a:r>
            <a:r>
              <a:rPr lang="en-US" sz="2800" dirty="0" smtClean="0">
                <a:latin typeface="Berlin Sans FB" pitchFamily="34" charset="0"/>
              </a:rPr>
              <a:t> </a:t>
            </a:r>
            <a:r>
              <a:rPr lang="en-US" sz="2800" dirty="0" err="1" smtClean="0">
                <a:latin typeface="Berlin Sans FB" pitchFamily="34" charset="0"/>
              </a:rPr>
              <a:t>suatu</a:t>
            </a:r>
            <a:r>
              <a:rPr lang="en-US" sz="2800" dirty="0" smtClean="0">
                <a:latin typeface="Berlin Sans FB" pitchFamily="34" charset="0"/>
              </a:rPr>
              <a:t> </a:t>
            </a:r>
            <a:r>
              <a:rPr lang="en-US" sz="2800" dirty="0" err="1" smtClean="0">
                <a:latin typeface="Berlin Sans FB" pitchFamily="34" charset="0"/>
              </a:rPr>
              <a:t>argumen</a:t>
            </a:r>
            <a:r>
              <a:rPr lang="en-US" sz="2800" dirty="0" smtClean="0">
                <a:latin typeface="Berlin Sans FB" pitchFamily="34" charset="0"/>
              </a:rPr>
              <a:t> </a:t>
            </a:r>
            <a:r>
              <a:rPr lang="en-US" sz="2800" dirty="0" err="1" smtClean="0">
                <a:latin typeface="Berlin Sans FB" pitchFamily="34" charset="0"/>
              </a:rPr>
              <a:t>sesuai</a:t>
            </a:r>
            <a:r>
              <a:rPr lang="en-US" sz="2800" dirty="0" smtClean="0">
                <a:latin typeface="Berlin Sans FB" pitchFamily="34" charset="0"/>
              </a:rPr>
              <a:t> </a:t>
            </a:r>
            <a:r>
              <a:rPr lang="en-US" sz="2800" dirty="0" err="1" smtClean="0">
                <a:latin typeface="Berlin Sans FB" pitchFamily="34" charset="0"/>
              </a:rPr>
              <a:t>dengan</a:t>
            </a:r>
            <a:r>
              <a:rPr lang="en-US" sz="2800" dirty="0" smtClean="0">
                <a:latin typeface="Berlin Sans FB" pitchFamily="34" charset="0"/>
              </a:rPr>
              <a:t> </a:t>
            </a:r>
            <a:r>
              <a:rPr lang="en-US" sz="2800" dirty="0" err="1" smtClean="0">
                <a:latin typeface="Berlin Sans FB" pitchFamily="34" charset="0"/>
              </a:rPr>
              <a:t>penalarannya</a:t>
            </a:r>
            <a:r>
              <a:rPr lang="en-US" sz="2800" dirty="0" smtClean="0">
                <a:latin typeface="Berlin Sans FB" pitchFamily="34" charset="0"/>
              </a:rPr>
              <a:t>, </a:t>
            </a:r>
            <a:r>
              <a:rPr lang="en-US" sz="2800" dirty="0" err="1" smtClean="0">
                <a:latin typeface="Berlin Sans FB" pitchFamily="34" charset="0"/>
              </a:rPr>
              <a:t>sehingga</a:t>
            </a:r>
            <a:r>
              <a:rPr lang="en-US" sz="2800" dirty="0" smtClean="0">
                <a:latin typeface="Berlin Sans FB" pitchFamily="34" charset="0"/>
              </a:rPr>
              <a:t> </a:t>
            </a:r>
            <a:r>
              <a:rPr lang="en-US" sz="2800" dirty="0" err="1" smtClean="0">
                <a:latin typeface="Berlin Sans FB" pitchFamily="34" charset="0"/>
              </a:rPr>
              <a:t>dapat</a:t>
            </a:r>
            <a:r>
              <a:rPr lang="en-US" sz="2800" dirty="0" smtClean="0">
                <a:latin typeface="Berlin Sans FB" pitchFamily="34" charset="0"/>
              </a:rPr>
              <a:t> </a:t>
            </a:r>
            <a:r>
              <a:rPr lang="en-US" sz="2800" dirty="0" err="1" smtClean="0">
                <a:latin typeface="Berlin Sans FB" pitchFamily="34" charset="0"/>
              </a:rPr>
              <a:t>menentukan</a:t>
            </a:r>
            <a:r>
              <a:rPr lang="en-US" sz="2800" dirty="0" smtClean="0">
                <a:latin typeface="Berlin Sans FB" pitchFamily="34" charset="0"/>
              </a:rPr>
              <a:t> </a:t>
            </a:r>
            <a:r>
              <a:rPr lang="en-US" sz="2800" dirty="0" err="1" smtClean="0">
                <a:latin typeface="Berlin Sans FB" pitchFamily="34" charset="0"/>
              </a:rPr>
              <a:t>apa</a:t>
            </a:r>
            <a:r>
              <a:rPr lang="en-US" sz="2800" dirty="0" smtClean="0">
                <a:latin typeface="Berlin Sans FB" pitchFamily="34" charset="0"/>
              </a:rPr>
              <a:t> yang </a:t>
            </a:r>
            <a:r>
              <a:rPr lang="en-US" sz="2800" dirty="0" err="1" smtClean="0">
                <a:latin typeface="Berlin Sans FB" pitchFamily="34" charset="0"/>
              </a:rPr>
              <a:t>harus</a:t>
            </a:r>
            <a:r>
              <a:rPr lang="en-US" sz="2800" dirty="0" smtClean="0">
                <a:latin typeface="Berlin Sans FB" pitchFamily="34" charset="0"/>
              </a:rPr>
              <a:t> </a:t>
            </a:r>
            <a:r>
              <a:rPr lang="en-US" sz="2800" dirty="0" err="1" smtClean="0">
                <a:latin typeface="Berlin Sans FB" pitchFamily="34" charset="0"/>
              </a:rPr>
              <a:t>diyakini</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dilakukan</a:t>
            </a:r>
            <a:r>
              <a:rPr lang="en-US" sz="2800" dirty="0" smtClean="0">
                <a:latin typeface="Berlin Sans FB" pitchFamily="34" charset="0"/>
              </a:rPr>
              <a:t>.</a:t>
            </a:r>
          </a:p>
          <a:p>
            <a:endParaRPr lang="en-US" sz="2800" dirty="0" smtClean="0">
              <a:latin typeface="Berlin Sans FB" pitchFamily="34" charset="0"/>
            </a:endParaRPr>
          </a:p>
          <a:p>
            <a:pPr>
              <a:spcBef>
                <a:spcPts val="0"/>
              </a:spcBef>
            </a:pPr>
            <a:endParaRPr lang="en-US" sz="2800" dirty="0">
              <a:latin typeface="Berlin Sans FB" pitchFamily="34" charset="0"/>
            </a:endParaRPr>
          </a:p>
        </p:txBody>
      </p:sp>
      <p:sp>
        <p:nvSpPr>
          <p:cNvPr id="4" name="Title 1"/>
          <p:cNvSpPr>
            <a:spLocks noGrp="1"/>
          </p:cNvSpPr>
          <p:nvPr>
            <p:ph type="title"/>
          </p:nvPr>
        </p:nvSpPr>
        <p:spPr>
          <a:xfrm>
            <a:off x="457200" y="124513"/>
            <a:ext cx="8229600" cy="708003"/>
          </a:xfrm>
        </p:spPr>
        <p:txBody>
          <a:bodyPr>
            <a:normAutofit/>
          </a:bodyPr>
          <a:lstStyle/>
          <a:p>
            <a:r>
              <a:rPr lang="en-US" sz="3200" dirty="0" smtClean="0">
                <a:solidFill>
                  <a:srgbClr val="0000CC"/>
                </a:solidFill>
                <a:latin typeface="Berlin Sans FB" pitchFamily="34" charset="0"/>
              </a:rPr>
              <a:t>MENGAPA HARUS BERPIKIR KRITIS?</a:t>
            </a:r>
            <a:endParaRPr lang="en-US" sz="3200" dirty="0">
              <a:solidFill>
                <a:srgbClr val="0000CC"/>
              </a:solidFill>
              <a:latin typeface="Berlin Sans FB"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6615"/>
            <a:ext cx="9144000" cy="860487"/>
          </a:xfrm>
          <a:solidFill>
            <a:schemeClr val="accent6">
              <a:lumMod val="20000"/>
              <a:lumOff val="80000"/>
            </a:schemeClr>
          </a:solidFill>
        </p:spPr>
        <p:txBody>
          <a:bodyPr>
            <a:noAutofit/>
          </a:bodyPr>
          <a:lstStyle/>
          <a:p>
            <a:r>
              <a:rPr lang="en-US" sz="3700" b="1" dirty="0" smtClean="0">
                <a:latin typeface="Berlin Sans FB" pitchFamily="34" charset="0"/>
              </a:rPr>
              <a:t>HASIL BELAJAR</a:t>
            </a:r>
            <a:endParaRPr lang="id-ID" sz="3700" b="1" dirty="0">
              <a:latin typeface="Berlin Sans FB" pitchFamily="34" charset="0"/>
            </a:endParaRPr>
          </a:p>
        </p:txBody>
      </p:sp>
      <p:sp>
        <p:nvSpPr>
          <p:cNvPr id="7" name="Pentagon 6"/>
          <p:cNvSpPr/>
          <p:nvPr/>
        </p:nvSpPr>
        <p:spPr>
          <a:xfrm rot="5400000">
            <a:off x="3972910" y="-157635"/>
            <a:ext cx="1150879" cy="4966140"/>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4400" dirty="0" smtClean="0">
                <a:solidFill>
                  <a:srgbClr val="0033CC"/>
                </a:solidFill>
                <a:latin typeface="Berlin Sans FB" pitchFamily="34" charset="0"/>
              </a:rPr>
              <a:t>KOMPETENSI</a:t>
            </a:r>
            <a:endParaRPr lang="en-US" sz="4400" dirty="0">
              <a:solidFill>
                <a:srgbClr val="0033CC"/>
              </a:solidFill>
              <a:latin typeface="Berlin Sans FB" pitchFamily="34" charset="0"/>
            </a:endParaRPr>
          </a:p>
        </p:txBody>
      </p:sp>
      <p:graphicFrame>
        <p:nvGraphicFramePr>
          <p:cNvPr id="8" name="Content Placeholder 4"/>
          <p:cNvGraphicFramePr>
            <a:graphicFrameLocks/>
          </p:cNvGraphicFramePr>
          <p:nvPr/>
        </p:nvGraphicFramePr>
        <p:xfrm>
          <a:off x="2580292" y="2517190"/>
          <a:ext cx="3925653" cy="34684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9" y="14246"/>
            <a:ext cx="7886700" cy="702311"/>
          </a:xfrm>
        </p:spPr>
        <p:txBody>
          <a:bodyPr>
            <a:normAutofit/>
          </a:bodyPr>
          <a:lstStyle/>
          <a:p>
            <a:pPr algn="ctr"/>
            <a:r>
              <a:rPr lang="id-ID" sz="3600" dirty="0" smtClean="0">
                <a:latin typeface="Berlin Sans FB" pitchFamily="34" charset="0"/>
              </a:rPr>
              <a:t>STRUKTUR KOMPETENSI</a:t>
            </a:r>
            <a:endParaRPr lang="id-ID" sz="3600" dirty="0">
              <a:latin typeface="Berlin Sans FB" pitchFamily="34" charset="0"/>
            </a:endParaRPr>
          </a:p>
        </p:txBody>
      </p:sp>
      <p:sp>
        <p:nvSpPr>
          <p:cNvPr id="102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24" name="Rectangle 23"/>
          <p:cNvSpPr/>
          <p:nvPr/>
        </p:nvSpPr>
        <p:spPr>
          <a:xfrm>
            <a:off x="7425549" y="977423"/>
            <a:ext cx="1466196" cy="1889059"/>
          </a:xfrm>
          <a:prstGeom prst="rect">
            <a:avLst/>
          </a:prstGeom>
          <a:solidFill>
            <a:srgbClr val="0033CC"/>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rgbClr val="FFFF00"/>
                </a:solidFill>
                <a:latin typeface="Berlin Sans FB" pitchFamily="34" charset="0"/>
              </a:rPr>
              <a:t>Sekolah</a:t>
            </a:r>
            <a:endParaRPr lang="id-ID" sz="2400" b="1" dirty="0">
              <a:solidFill>
                <a:srgbClr val="FFFF00"/>
              </a:solidFill>
              <a:latin typeface="Berlin Sans FB" pitchFamily="34" charset="0"/>
            </a:endParaRPr>
          </a:p>
        </p:txBody>
      </p:sp>
      <p:sp>
        <p:nvSpPr>
          <p:cNvPr id="25" name="Rectangle 24"/>
          <p:cNvSpPr/>
          <p:nvPr/>
        </p:nvSpPr>
        <p:spPr>
          <a:xfrm>
            <a:off x="7425549" y="3260630"/>
            <a:ext cx="1466196" cy="1583810"/>
          </a:xfrm>
          <a:prstGeom prst="rect">
            <a:avLst/>
          </a:prstGeom>
          <a:solidFill>
            <a:srgbClr val="660033"/>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rgbClr val="FFFF00"/>
                </a:solidFill>
                <a:latin typeface="Berlin Sans FB" pitchFamily="34" charset="0"/>
              </a:rPr>
              <a:t>Kelas</a:t>
            </a:r>
            <a:endParaRPr lang="id-ID" sz="2400" b="1" dirty="0">
              <a:solidFill>
                <a:srgbClr val="FFFF00"/>
              </a:solidFill>
              <a:latin typeface="Berlin Sans FB" pitchFamily="34" charset="0"/>
            </a:endParaRPr>
          </a:p>
        </p:txBody>
      </p:sp>
      <p:sp>
        <p:nvSpPr>
          <p:cNvPr id="27" name="Rectangle 26"/>
          <p:cNvSpPr/>
          <p:nvPr/>
        </p:nvSpPr>
        <p:spPr>
          <a:xfrm>
            <a:off x="7425549" y="5265668"/>
            <a:ext cx="1466196" cy="1119366"/>
          </a:xfrm>
          <a:prstGeom prst="rect">
            <a:avLst/>
          </a:prstGeom>
          <a:solidFill>
            <a:srgbClr val="00FF00"/>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chemeClr val="tx1"/>
                </a:solidFill>
                <a:latin typeface="Berlin Sans FB" pitchFamily="34" charset="0"/>
              </a:rPr>
              <a:t>MP</a:t>
            </a:r>
            <a:endParaRPr lang="id-ID" sz="2400" b="1" dirty="0">
              <a:solidFill>
                <a:schemeClr val="tx1"/>
              </a:solidFill>
              <a:latin typeface="Berlin Sans FB" pitchFamily="34" charset="0"/>
            </a:endParaRPr>
          </a:p>
        </p:txBody>
      </p:sp>
      <p:cxnSp>
        <p:nvCxnSpPr>
          <p:cNvPr id="28" name="Straight Connector 27"/>
          <p:cNvCxnSpPr/>
          <p:nvPr/>
        </p:nvCxnSpPr>
        <p:spPr>
          <a:xfrm rot="16200000" flipH="1">
            <a:off x="4504521" y="3560169"/>
            <a:ext cx="5397459" cy="4"/>
          </a:xfrm>
          <a:prstGeom prst="line">
            <a:avLst/>
          </a:prstGeom>
          <a:ln w="57150">
            <a:solidFill>
              <a:srgbClr val="FF3300"/>
            </a:solidFill>
            <a:prstDash val="dash"/>
          </a:ln>
        </p:spPr>
        <p:style>
          <a:lnRef idx="1">
            <a:schemeClr val="accent1"/>
          </a:lnRef>
          <a:fillRef idx="0">
            <a:schemeClr val="accent1"/>
          </a:fillRef>
          <a:effectRef idx="0">
            <a:schemeClr val="accent1"/>
          </a:effectRef>
          <a:fontRef idx="minor">
            <a:schemeClr val="tx1"/>
          </a:fontRef>
        </p:style>
      </p:cxnSp>
      <p:grpSp>
        <p:nvGrpSpPr>
          <p:cNvPr id="3" name="Group 30"/>
          <p:cNvGrpSpPr/>
          <p:nvPr/>
        </p:nvGrpSpPr>
        <p:grpSpPr>
          <a:xfrm>
            <a:off x="813451" y="940273"/>
            <a:ext cx="6185249" cy="1956563"/>
            <a:chOff x="955345" y="1433015"/>
            <a:chExt cx="6185249" cy="1956563"/>
          </a:xfrm>
        </p:grpSpPr>
        <p:sp>
          <p:nvSpPr>
            <p:cNvPr id="4" name="Oval 3"/>
            <p:cNvSpPr/>
            <p:nvPr/>
          </p:nvSpPr>
          <p:spPr>
            <a:xfrm>
              <a:off x="2853554" y="1564069"/>
              <a:ext cx="2396359" cy="1150883"/>
            </a:xfrm>
            <a:prstGeom prst="ellipse">
              <a:avLst/>
            </a:prstGeom>
            <a:solidFill>
              <a:srgbClr val="0033CC"/>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latin typeface="Berlin Sans FB" pitchFamily="34" charset="0"/>
                </a:rPr>
                <a:t>SKL</a:t>
              </a:r>
              <a:endParaRPr lang="id-ID" sz="2400" b="1" dirty="0">
                <a:latin typeface="Berlin Sans FB" pitchFamily="34" charset="0"/>
              </a:endParaRPr>
            </a:p>
          </p:txBody>
        </p:sp>
        <p:sp>
          <p:nvSpPr>
            <p:cNvPr id="10" name="Flowchart: Terminator 9"/>
            <p:cNvSpPr/>
            <p:nvPr/>
          </p:nvSpPr>
          <p:spPr>
            <a:xfrm>
              <a:off x="1103588" y="2730718"/>
              <a:ext cx="1970689" cy="536028"/>
            </a:xfrm>
            <a:prstGeom prst="flowChartTerminator">
              <a:avLst/>
            </a:prstGeom>
            <a:solidFill>
              <a:srgbClr val="0033CC"/>
            </a:solidFill>
          </p:spPr>
          <p:style>
            <a:lnRef idx="0">
              <a:schemeClr val="dk1"/>
            </a:lnRef>
            <a:fillRef idx="3">
              <a:schemeClr val="dk1"/>
            </a:fillRef>
            <a:effectRef idx="3">
              <a:schemeClr val="dk1"/>
            </a:effectRef>
            <a:fontRef idx="minor">
              <a:schemeClr val="lt1"/>
            </a:fontRef>
          </p:style>
          <p:txBody>
            <a:bodyPr rtlCol="0" anchor="ctr"/>
            <a:lstStyle/>
            <a:p>
              <a:pPr algn="ctr"/>
              <a:r>
                <a:rPr lang="id-ID" sz="1600" b="1" dirty="0" smtClean="0">
                  <a:latin typeface="Berlin Sans FB" pitchFamily="34" charset="0"/>
                </a:rPr>
                <a:t>SIKAP</a:t>
              </a:r>
              <a:endParaRPr lang="id-ID" sz="1600" b="1" dirty="0">
                <a:latin typeface="Berlin Sans FB" pitchFamily="34" charset="0"/>
              </a:endParaRPr>
            </a:p>
          </p:txBody>
        </p:sp>
        <p:sp>
          <p:nvSpPr>
            <p:cNvPr id="11" name="Flowchart: Terminator 10"/>
            <p:cNvSpPr/>
            <p:nvPr/>
          </p:nvSpPr>
          <p:spPr>
            <a:xfrm>
              <a:off x="3066389" y="2730718"/>
              <a:ext cx="1970689" cy="536028"/>
            </a:xfrm>
            <a:prstGeom prst="flowChartTerminator">
              <a:avLst/>
            </a:prstGeom>
            <a:solidFill>
              <a:srgbClr val="0033CC"/>
            </a:solidFill>
          </p:spPr>
          <p:style>
            <a:lnRef idx="0">
              <a:schemeClr val="dk1"/>
            </a:lnRef>
            <a:fillRef idx="3">
              <a:schemeClr val="dk1"/>
            </a:fillRef>
            <a:effectRef idx="3">
              <a:schemeClr val="dk1"/>
            </a:effectRef>
            <a:fontRef idx="minor">
              <a:schemeClr val="lt1"/>
            </a:fontRef>
          </p:style>
          <p:txBody>
            <a:bodyPr rtlCol="0" anchor="ctr"/>
            <a:lstStyle/>
            <a:p>
              <a:pPr algn="ctr"/>
              <a:r>
                <a:rPr lang="id-ID" sz="1600" b="1" dirty="0" smtClean="0">
                  <a:latin typeface="Berlin Sans FB" pitchFamily="34" charset="0"/>
                </a:rPr>
                <a:t>PENGETAHUAN</a:t>
              </a:r>
              <a:endParaRPr lang="id-ID" sz="1600" b="1" dirty="0">
                <a:latin typeface="Berlin Sans FB" pitchFamily="34" charset="0"/>
              </a:endParaRPr>
            </a:p>
          </p:txBody>
        </p:sp>
        <p:sp>
          <p:nvSpPr>
            <p:cNvPr id="12" name="Flowchart: Terminator 11"/>
            <p:cNvSpPr/>
            <p:nvPr/>
          </p:nvSpPr>
          <p:spPr>
            <a:xfrm>
              <a:off x="5060721" y="2730718"/>
              <a:ext cx="1970689" cy="536028"/>
            </a:xfrm>
            <a:prstGeom prst="flowChartTerminator">
              <a:avLst/>
            </a:prstGeom>
            <a:solidFill>
              <a:srgbClr val="0033CC"/>
            </a:solidFill>
          </p:spPr>
          <p:style>
            <a:lnRef idx="0">
              <a:schemeClr val="dk1"/>
            </a:lnRef>
            <a:fillRef idx="3">
              <a:schemeClr val="dk1"/>
            </a:fillRef>
            <a:effectRef idx="3">
              <a:schemeClr val="dk1"/>
            </a:effectRef>
            <a:fontRef idx="minor">
              <a:schemeClr val="lt1"/>
            </a:fontRef>
          </p:style>
          <p:txBody>
            <a:bodyPr rtlCol="0" anchor="ctr"/>
            <a:lstStyle/>
            <a:p>
              <a:pPr algn="ctr"/>
              <a:r>
                <a:rPr lang="id-ID" sz="1600" b="1" dirty="0" smtClean="0">
                  <a:latin typeface="Berlin Sans FB" pitchFamily="34" charset="0"/>
                </a:rPr>
                <a:t>KETERAMPILAN</a:t>
              </a:r>
              <a:endParaRPr lang="id-ID" sz="1600" b="1" dirty="0">
                <a:latin typeface="Berlin Sans FB" pitchFamily="34" charset="0"/>
              </a:endParaRPr>
            </a:p>
          </p:txBody>
        </p:sp>
        <p:sp>
          <p:nvSpPr>
            <p:cNvPr id="26" name="Rectangle 25"/>
            <p:cNvSpPr/>
            <p:nvPr/>
          </p:nvSpPr>
          <p:spPr>
            <a:xfrm>
              <a:off x="955345" y="1433015"/>
              <a:ext cx="6185249" cy="1956563"/>
            </a:xfrm>
            <a:prstGeom prst="rect">
              <a:avLst/>
            </a:prstGeom>
            <a:noFill/>
            <a:effectLst>
              <a:glow rad="63500">
                <a:schemeClr val="accent1">
                  <a:satMod val="175000"/>
                  <a:alpha val="4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ln w="28575">
                  <a:solidFill>
                    <a:schemeClr val="tx1"/>
                  </a:solidFill>
                </a:ln>
              </a:endParaRPr>
            </a:p>
          </p:txBody>
        </p:sp>
      </p:grpSp>
      <p:grpSp>
        <p:nvGrpSpPr>
          <p:cNvPr id="6" name="Group 31"/>
          <p:cNvGrpSpPr/>
          <p:nvPr/>
        </p:nvGrpSpPr>
        <p:grpSpPr>
          <a:xfrm>
            <a:off x="827100" y="2898012"/>
            <a:ext cx="6185249" cy="1946428"/>
            <a:chOff x="971265" y="3213332"/>
            <a:chExt cx="6185249" cy="1946428"/>
          </a:xfrm>
        </p:grpSpPr>
        <p:grpSp>
          <p:nvGrpSpPr>
            <p:cNvPr id="7" name="Group 25"/>
            <p:cNvGrpSpPr/>
            <p:nvPr/>
          </p:nvGrpSpPr>
          <p:grpSpPr>
            <a:xfrm>
              <a:off x="2028506" y="3213332"/>
              <a:ext cx="4075374" cy="1890684"/>
              <a:chOff x="2028506" y="3390756"/>
              <a:chExt cx="4075374" cy="1890684"/>
            </a:xfrm>
          </p:grpSpPr>
          <p:sp>
            <p:nvSpPr>
              <p:cNvPr id="5" name="Rectangle 4"/>
              <p:cNvSpPr/>
              <p:nvPr/>
            </p:nvSpPr>
            <p:spPr>
              <a:xfrm>
                <a:off x="2569774" y="3878308"/>
                <a:ext cx="2963918" cy="835572"/>
              </a:xfrm>
              <a:prstGeom prst="rect">
                <a:avLst/>
              </a:prstGeom>
              <a:solidFill>
                <a:srgbClr val="660033"/>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latin typeface="Berlin Sans FB" pitchFamily="34" charset="0"/>
                  </a:rPr>
                  <a:t>KI</a:t>
                </a:r>
                <a:endParaRPr lang="id-ID" sz="2400" b="1" dirty="0">
                  <a:latin typeface="Berlin Sans FB" pitchFamily="34" charset="0"/>
                </a:endParaRPr>
              </a:p>
            </p:txBody>
          </p:sp>
          <p:sp>
            <p:nvSpPr>
              <p:cNvPr id="13" name="Flowchart: Terminator 12"/>
              <p:cNvSpPr/>
              <p:nvPr/>
            </p:nvSpPr>
            <p:spPr>
              <a:xfrm>
                <a:off x="2028506" y="4745412"/>
                <a:ext cx="1014248" cy="536028"/>
              </a:xfrm>
              <a:prstGeom prst="flowChartTerminator">
                <a:avLst/>
              </a:prstGeom>
              <a:solidFill>
                <a:srgbClr val="660033"/>
              </a:solidFill>
            </p:spPr>
            <p:style>
              <a:lnRef idx="0">
                <a:schemeClr val="dk1"/>
              </a:lnRef>
              <a:fillRef idx="3">
                <a:schemeClr val="dk1"/>
              </a:fillRef>
              <a:effectRef idx="3">
                <a:schemeClr val="dk1"/>
              </a:effectRef>
              <a:fontRef idx="minor">
                <a:schemeClr val="lt1"/>
              </a:fontRef>
            </p:style>
            <p:txBody>
              <a:bodyPr rtlCol="0" anchor="ctr"/>
              <a:lstStyle/>
              <a:p>
                <a:pPr algn="ctr"/>
                <a:r>
                  <a:rPr lang="id-ID" sz="1600" b="1" dirty="0" smtClean="0">
                    <a:latin typeface="Berlin Sans FB" pitchFamily="34" charset="0"/>
                  </a:rPr>
                  <a:t>KI-1</a:t>
                </a:r>
                <a:endParaRPr lang="id-ID" sz="1600" b="1" dirty="0">
                  <a:latin typeface="Berlin Sans FB" pitchFamily="34" charset="0"/>
                </a:endParaRPr>
              </a:p>
            </p:txBody>
          </p:sp>
          <p:sp>
            <p:nvSpPr>
              <p:cNvPr id="14" name="Flowchart: Terminator 13"/>
              <p:cNvSpPr/>
              <p:nvPr/>
            </p:nvSpPr>
            <p:spPr>
              <a:xfrm>
                <a:off x="3048881" y="4745412"/>
                <a:ext cx="1014248" cy="536028"/>
              </a:xfrm>
              <a:prstGeom prst="flowChartTerminator">
                <a:avLst/>
              </a:prstGeom>
              <a:solidFill>
                <a:srgbClr val="660033"/>
              </a:solidFill>
            </p:spPr>
            <p:style>
              <a:lnRef idx="0">
                <a:schemeClr val="dk1"/>
              </a:lnRef>
              <a:fillRef idx="3">
                <a:schemeClr val="dk1"/>
              </a:fillRef>
              <a:effectRef idx="3">
                <a:schemeClr val="dk1"/>
              </a:effectRef>
              <a:fontRef idx="minor">
                <a:schemeClr val="lt1"/>
              </a:fontRef>
            </p:style>
            <p:txBody>
              <a:bodyPr rtlCol="0" anchor="ctr"/>
              <a:lstStyle/>
              <a:p>
                <a:pPr algn="ctr"/>
                <a:r>
                  <a:rPr lang="id-ID" sz="1600" b="1" dirty="0" smtClean="0">
                    <a:latin typeface="Berlin Sans FB" pitchFamily="34" charset="0"/>
                  </a:rPr>
                  <a:t>KI-2</a:t>
                </a:r>
                <a:endParaRPr lang="id-ID" sz="1600" b="1" dirty="0">
                  <a:latin typeface="Berlin Sans FB" pitchFamily="34" charset="0"/>
                </a:endParaRPr>
              </a:p>
            </p:txBody>
          </p:sp>
          <p:sp>
            <p:nvSpPr>
              <p:cNvPr id="15" name="Flowchart: Terminator 14"/>
              <p:cNvSpPr/>
              <p:nvPr/>
            </p:nvSpPr>
            <p:spPr>
              <a:xfrm>
                <a:off x="4069256" y="4745412"/>
                <a:ext cx="1014248" cy="536028"/>
              </a:xfrm>
              <a:prstGeom prst="flowChartTerminator">
                <a:avLst/>
              </a:prstGeom>
              <a:solidFill>
                <a:srgbClr val="660033"/>
              </a:solidFill>
            </p:spPr>
            <p:style>
              <a:lnRef idx="0">
                <a:schemeClr val="dk1"/>
              </a:lnRef>
              <a:fillRef idx="3">
                <a:schemeClr val="dk1"/>
              </a:fillRef>
              <a:effectRef idx="3">
                <a:schemeClr val="dk1"/>
              </a:effectRef>
              <a:fontRef idx="minor">
                <a:schemeClr val="lt1"/>
              </a:fontRef>
            </p:style>
            <p:txBody>
              <a:bodyPr rtlCol="0" anchor="ctr"/>
              <a:lstStyle/>
              <a:p>
                <a:pPr algn="ctr"/>
                <a:r>
                  <a:rPr lang="id-ID" sz="1600" b="1" dirty="0" smtClean="0">
                    <a:latin typeface="Berlin Sans FB" pitchFamily="34" charset="0"/>
                  </a:rPr>
                  <a:t>KI-3</a:t>
                </a:r>
                <a:endParaRPr lang="id-ID" sz="1600" b="1" dirty="0">
                  <a:latin typeface="Berlin Sans FB" pitchFamily="34" charset="0"/>
                </a:endParaRPr>
              </a:p>
            </p:txBody>
          </p:sp>
          <p:sp>
            <p:nvSpPr>
              <p:cNvPr id="16" name="Flowchart: Terminator 15"/>
              <p:cNvSpPr/>
              <p:nvPr/>
            </p:nvSpPr>
            <p:spPr>
              <a:xfrm>
                <a:off x="5089632" y="4745412"/>
                <a:ext cx="1014248" cy="536028"/>
              </a:xfrm>
              <a:prstGeom prst="flowChartTerminator">
                <a:avLst/>
              </a:prstGeom>
              <a:solidFill>
                <a:srgbClr val="660033"/>
              </a:solidFill>
            </p:spPr>
            <p:style>
              <a:lnRef idx="0">
                <a:schemeClr val="dk1"/>
              </a:lnRef>
              <a:fillRef idx="3">
                <a:schemeClr val="dk1"/>
              </a:fillRef>
              <a:effectRef idx="3">
                <a:schemeClr val="dk1"/>
              </a:effectRef>
              <a:fontRef idx="minor">
                <a:schemeClr val="lt1"/>
              </a:fontRef>
            </p:style>
            <p:txBody>
              <a:bodyPr rtlCol="0" anchor="ctr"/>
              <a:lstStyle/>
              <a:p>
                <a:pPr algn="ctr"/>
                <a:r>
                  <a:rPr lang="id-ID" sz="1600" b="1" dirty="0" smtClean="0">
                    <a:latin typeface="Berlin Sans FB" pitchFamily="34" charset="0"/>
                  </a:rPr>
                  <a:t>KI-4</a:t>
                </a:r>
                <a:endParaRPr lang="id-ID" sz="1600" b="1" dirty="0">
                  <a:latin typeface="Berlin Sans FB" pitchFamily="34" charset="0"/>
                </a:endParaRPr>
              </a:p>
            </p:txBody>
          </p:sp>
          <p:sp>
            <p:nvSpPr>
              <p:cNvPr id="22" name="Down Arrow 21"/>
              <p:cNvSpPr/>
              <p:nvPr/>
            </p:nvSpPr>
            <p:spPr>
              <a:xfrm>
                <a:off x="3687373" y="3390756"/>
                <a:ext cx="728720" cy="394150"/>
              </a:xfrm>
              <a:prstGeom prst="downArrow">
                <a:avLst/>
              </a:prstGeom>
              <a:solidFill>
                <a:srgbClr val="00B0F0"/>
              </a:solidFill>
            </p:spPr>
            <p:style>
              <a:lnRef idx="0">
                <a:schemeClr val="dk1"/>
              </a:lnRef>
              <a:fillRef idx="3">
                <a:schemeClr val="dk1"/>
              </a:fillRef>
              <a:effectRef idx="3">
                <a:schemeClr val="dk1"/>
              </a:effectRef>
              <a:fontRef idx="minor">
                <a:schemeClr val="lt1"/>
              </a:fontRef>
            </p:style>
            <p:txBody>
              <a:bodyPr rtlCol="0" anchor="ctr"/>
              <a:lstStyle/>
              <a:p>
                <a:pPr algn="ctr"/>
                <a:endParaRPr lang="id-ID" sz="2400" b="1">
                  <a:latin typeface="Berlin Sans FB" pitchFamily="34" charset="0"/>
                </a:endParaRPr>
              </a:p>
            </p:txBody>
          </p:sp>
        </p:grpSp>
        <p:sp>
          <p:nvSpPr>
            <p:cNvPr id="29" name="Rectangle 28"/>
            <p:cNvSpPr/>
            <p:nvPr/>
          </p:nvSpPr>
          <p:spPr>
            <a:xfrm>
              <a:off x="971265" y="3618967"/>
              <a:ext cx="6185249" cy="1540793"/>
            </a:xfrm>
            <a:prstGeom prst="rect">
              <a:avLst/>
            </a:prstGeom>
            <a:noFill/>
            <a:effectLst>
              <a:glow rad="63500">
                <a:schemeClr val="accent1">
                  <a:satMod val="175000"/>
                  <a:alpha val="4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ln w="28575">
                  <a:solidFill>
                    <a:schemeClr val="tx1"/>
                  </a:solidFill>
                </a:ln>
              </a:endParaRPr>
            </a:p>
          </p:txBody>
        </p:sp>
      </p:grpSp>
      <p:grpSp>
        <p:nvGrpSpPr>
          <p:cNvPr id="8" name="Group 32"/>
          <p:cNvGrpSpPr/>
          <p:nvPr/>
        </p:nvGrpSpPr>
        <p:grpSpPr>
          <a:xfrm>
            <a:off x="827100" y="4858088"/>
            <a:ext cx="6185249" cy="1542712"/>
            <a:chOff x="968993" y="5173408"/>
            <a:chExt cx="6185249" cy="1542712"/>
          </a:xfrm>
        </p:grpSpPr>
        <p:grpSp>
          <p:nvGrpSpPr>
            <p:cNvPr id="9" name="Group 27"/>
            <p:cNvGrpSpPr/>
            <p:nvPr/>
          </p:nvGrpSpPr>
          <p:grpSpPr>
            <a:xfrm>
              <a:off x="1634346" y="5173408"/>
              <a:ext cx="4861037" cy="1479642"/>
              <a:chOff x="1634346" y="5173408"/>
              <a:chExt cx="4861037" cy="1479642"/>
            </a:xfrm>
          </p:grpSpPr>
          <p:sp>
            <p:nvSpPr>
              <p:cNvPr id="18" name="Rounded Rectangle 17"/>
              <p:cNvSpPr/>
              <p:nvPr/>
            </p:nvSpPr>
            <p:spPr>
              <a:xfrm>
                <a:off x="1634346" y="6195868"/>
                <a:ext cx="1166649" cy="457182"/>
              </a:xfrm>
              <a:prstGeom prst="roundRect">
                <a:avLst/>
              </a:prstGeom>
              <a:solidFill>
                <a:srgbClr val="00FF00"/>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chemeClr val="tx1"/>
                    </a:solidFill>
                    <a:latin typeface="Berlin Sans FB" pitchFamily="34" charset="0"/>
                  </a:rPr>
                  <a:t>KD 1.1</a:t>
                </a:r>
                <a:endParaRPr lang="id-ID" sz="2400" b="1" dirty="0">
                  <a:solidFill>
                    <a:schemeClr val="tx1"/>
                  </a:solidFill>
                  <a:latin typeface="Berlin Sans FB" pitchFamily="34" charset="0"/>
                </a:endParaRPr>
              </a:p>
            </p:txBody>
          </p:sp>
          <p:sp>
            <p:nvSpPr>
              <p:cNvPr id="19" name="Rounded Rectangle 18"/>
              <p:cNvSpPr/>
              <p:nvPr/>
            </p:nvSpPr>
            <p:spPr>
              <a:xfrm>
                <a:off x="2865809" y="6195868"/>
                <a:ext cx="1166649" cy="457182"/>
              </a:xfrm>
              <a:prstGeom prst="roundRect">
                <a:avLst/>
              </a:prstGeom>
              <a:solidFill>
                <a:srgbClr val="00FF00"/>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chemeClr val="tx1"/>
                    </a:solidFill>
                    <a:latin typeface="Berlin Sans FB" pitchFamily="34" charset="0"/>
                  </a:rPr>
                  <a:t>KD 2.1</a:t>
                </a:r>
                <a:endParaRPr lang="id-ID" sz="2400" b="1" dirty="0">
                  <a:solidFill>
                    <a:schemeClr val="tx1"/>
                  </a:solidFill>
                  <a:latin typeface="Berlin Sans FB" pitchFamily="34" charset="0"/>
                </a:endParaRPr>
              </a:p>
            </p:txBody>
          </p:sp>
          <p:sp>
            <p:nvSpPr>
              <p:cNvPr id="20" name="Rounded Rectangle 19"/>
              <p:cNvSpPr/>
              <p:nvPr/>
            </p:nvSpPr>
            <p:spPr>
              <a:xfrm>
                <a:off x="4097272" y="6195868"/>
                <a:ext cx="1166649" cy="457182"/>
              </a:xfrm>
              <a:prstGeom prst="roundRect">
                <a:avLst/>
              </a:prstGeom>
              <a:solidFill>
                <a:srgbClr val="00FF00"/>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chemeClr val="tx1"/>
                    </a:solidFill>
                    <a:latin typeface="Berlin Sans FB" pitchFamily="34" charset="0"/>
                  </a:rPr>
                  <a:t>KD 3.1</a:t>
                </a:r>
                <a:endParaRPr lang="id-ID" sz="2400" b="1" dirty="0">
                  <a:solidFill>
                    <a:schemeClr val="tx1"/>
                  </a:solidFill>
                  <a:latin typeface="Berlin Sans FB" pitchFamily="34" charset="0"/>
                </a:endParaRPr>
              </a:p>
            </p:txBody>
          </p:sp>
          <p:sp>
            <p:nvSpPr>
              <p:cNvPr id="21" name="Rounded Rectangle 20"/>
              <p:cNvSpPr/>
              <p:nvPr/>
            </p:nvSpPr>
            <p:spPr>
              <a:xfrm>
                <a:off x="5328734" y="6195868"/>
                <a:ext cx="1166649" cy="457182"/>
              </a:xfrm>
              <a:prstGeom prst="roundRect">
                <a:avLst/>
              </a:prstGeom>
              <a:solidFill>
                <a:srgbClr val="00FF00"/>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chemeClr val="tx1"/>
                    </a:solidFill>
                    <a:latin typeface="Berlin Sans FB" pitchFamily="34" charset="0"/>
                  </a:rPr>
                  <a:t>KD 4.1</a:t>
                </a:r>
                <a:endParaRPr lang="id-ID" sz="2400" b="1" dirty="0">
                  <a:solidFill>
                    <a:schemeClr val="tx1"/>
                  </a:solidFill>
                  <a:latin typeface="Berlin Sans FB" pitchFamily="34" charset="0"/>
                </a:endParaRPr>
              </a:p>
            </p:txBody>
          </p:sp>
          <p:sp>
            <p:nvSpPr>
              <p:cNvPr id="23" name="Down Arrow 22"/>
              <p:cNvSpPr/>
              <p:nvPr/>
            </p:nvSpPr>
            <p:spPr>
              <a:xfrm>
                <a:off x="3687373" y="5173408"/>
                <a:ext cx="728720" cy="394150"/>
              </a:xfrm>
              <a:prstGeom prst="downArrow">
                <a:avLst/>
              </a:prstGeom>
              <a:solidFill>
                <a:srgbClr val="00B0F0"/>
              </a:solidFill>
            </p:spPr>
            <p:style>
              <a:lnRef idx="0">
                <a:schemeClr val="dk1"/>
              </a:lnRef>
              <a:fillRef idx="3">
                <a:schemeClr val="dk1"/>
              </a:fillRef>
              <a:effectRef idx="3">
                <a:schemeClr val="dk1"/>
              </a:effectRef>
              <a:fontRef idx="minor">
                <a:schemeClr val="lt1"/>
              </a:fontRef>
            </p:style>
            <p:txBody>
              <a:bodyPr rtlCol="0" anchor="ctr"/>
              <a:lstStyle/>
              <a:p>
                <a:pPr algn="ctr"/>
                <a:endParaRPr lang="id-ID" sz="2400" b="1">
                  <a:latin typeface="Berlin Sans FB" pitchFamily="34" charset="0"/>
                </a:endParaRPr>
              </a:p>
            </p:txBody>
          </p:sp>
        </p:grpSp>
        <p:sp>
          <p:nvSpPr>
            <p:cNvPr id="30" name="Rectangle 29"/>
            <p:cNvSpPr/>
            <p:nvPr/>
          </p:nvSpPr>
          <p:spPr>
            <a:xfrm>
              <a:off x="968993" y="5586551"/>
              <a:ext cx="6185249" cy="1129569"/>
            </a:xfrm>
            <a:prstGeom prst="rect">
              <a:avLst/>
            </a:prstGeom>
            <a:noFill/>
            <a:effectLst>
              <a:glow rad="63500">
                <a:schemeClr val="accent1">
                  <a:satMod val="175000"/>
                  <a:alpha val="4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ln w="28575">
                  <a:solidFill>
                    <a:schemeClr val="tx1"/>
                  </a:solidFill>
                </a:ln>
              </a:endParaRPr>
            </a:p>
          </p:txBody>
        </p:sp>
      </p:grpSp>
      <p:sp>
        <p:nvSpPr>
          <p:cNvPr id="31" name="Rectangle 30"/>
          <p:cNvSpPr/>
          <p:nvPr/>
        </p:nvSpPr>
        <p:spPr>
          <a:xfrm>
            <a:off x="3301998" y="5355010"/>
            <a:ext cx="1166649" cy="457182"/>
          </a:xfrm>
          <a:prstGeom prst="rect">
            <a:avLst/>
          </a:prstGeom>
          <a:solidFill>
            <a:srgbClr val="00FF00"/>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chemeClr val="tx1"/>
                </a:solidFill>
                <a:latin typeface="Berlin Sans FB" pitchFamily="34" charset="0"/>
              </a:rPr>
              <a:t>KD</a:t>
            </a:r>
            <a:endParaRPr lang="id-ID" sz="2400" b="1" dirty="0">
              <a:solidFill>
                <a:schemeClr val="tx1"/>
              </a:solidFill>
              <a:latin typeface="Berlin Sans FB" pitchFamily="34" charset="0"/>
            </a:endParaRPr>
          </a:p>
        </p:txBody>
      </p:sp>
      <p:sp>
        <p:nvSpPr>
          <p:cNvPr id="32" name="Curved Down Arrow 31"/>
          <p:cNvSpPr/>
          <p:nvPr/>
        </p:nvSpPr>
        <p:spPr>
          <a:xfrm rot="16200000">
            <a:off x="-536475" y="4682813"/>
            <a:ext cx="2041945" cy="685203"/>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tx1"/>
              </a:solidFill>
            </a:endParaRPr>
          </a:p>
        </p:txBody>
      </p:sp>
      <p:sp>
        <p:nvSpPr>
          <p:cNvPr id="33" name="Curved Down Arrow 32"/>
          <p:cNvSpPr/>
          <p:nvPr/>
        </p:nvSpPr>
        <p:spPr>
          <a:xfrm rot="16200000">
            <a:off x="-719446" y="2471545"/>
            <a:ext cx="2380594" cy="685203"/>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2522490"/>
            <a:ext cx="9144000" cy="1576551"/>
          </a:xfrm>
          <a:solidFill>
            <a:schemeClr val="accent6">
              <a:lumMod val="20000"/>
              <a:lumOff val="80000"/>
            </a:schemeClr>
          </a:solidFill>
        </p:spPr>
        <p:txBody>
          <a:bodyPr>
            <a:normAutofit/>
          </a:bodyPr>
          <a:lstStyle/>
          <a:p>
            <a:pPr algn="ctr">
              <a:spcBef>
                <a:spcPts val="0"/>
              </a:spcBef>
            </a:pPr>
            <a:r>
              <a:rPr lang="id-ID" sz="3600" dirty="0" smtClean="0">
                <a:solidFill>
                  <a:srgbClr val="0000CC"/>
                </a:solidFill>
                <a:effectLst>
                  <a:outerShdw blurRad="38100" dist="38100" dir="2700000" algn="tl">
                    <a:srgbClr val="000000">
                      <a:alpha val="43137"/>
                    </a:srgbClr>
                  </a:outerShdw>
                </a:effectLst>
                <a:latin typeface="Berlin Sans FB Demi" pitchFamily="34" charset="0"/>
              </a:rPr>
              <a:t>PENILAIAN SIKAP</a:t>
            </a:r>
          </a:p>
          <a:p>
            <a:pPr algn="ctr">
              <a:spcBef>
                <a:spcPts val="0"/>
              </a:spcBef>
            </a:pPr>
            <a:endParaRPr lang="id-ID" sz="3600" dirty="0">
              <a:solidFill>
                <a:srgbClr val="0000CC"/>
              </a:solidFill>
              <a:effectLst>
                <a:outerShdw blurRad="38100" dist="38100" dir="2700000" algn="tl">
                  <a:srgbClr val="000000">
                    <a:alpha val="43137"/>
                  </a:srgbClr>
                </a:outerShdw>
              </a:effectLst>
              <a:latin typeface="Berlin Sans FB Demi" pitchFamily="34" charset="0"/>
            </a:endParaRPr>
          </a:p>
        </p:txBody>
      </p:sp>
    </p:spTree>
  </p:cSld>
  <p:clrMapOvr>
    <a:masterClrMapping/>
  </p:clrMapOvr>
  <p:transition>
    <p:comb/>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41674</TotalTime>
  <Words>1683</Words>
  <Application>Microsoft Office PowerPoint</Application>
  <PresentationFormat>On-screen Show (4:3)</PresentationFormat>
  <Paragraphs>408</Paragraphs>
  <Slides>35</Slides>
  <Notes>8</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35</vt:i4>
      </vt:variant>
    </vt:vector>
  </HeadingPairs>
  <TitlesOfParts>
    <vt:vector size="38" baseType="lpstr">
      <vt:lpstr>1_Office Theme</vt:lpstr>
      <vt:lpstr>Module</vt:lpstr>
      <vt:lpstr>Equation</vt:lpstr>
      <vt:lpstr>Slide 1</vt:lpstr>
      <vt:lpstr>AGENDA</vt:lpstr>
      <vt:lpstr>Slide 3</vt:lpstr>
      <vt:lpstr>Langkah Pembelajaran dari LOTS menuju HOTS</vt:lpstr>
      <vt:lpstr>PEMBELAJARAN &amp; PENILAIAN MENUJU ABAD 21</vt:lpstr>
      <vt:lpstr>MENGAPA HARUS BERPIKIR KRITIS?</vt:lpstr>
      <vt:lpstr>HASIL BELAJAR</vt:lpstr>
      <vt:lpstr>STRUKTUR KOMPETENSI</vt:lpstr>
      <vt:lpstr>Slide 9</vt:lpstr>
      <vt:lpstr>PENGERTIAN</vt:lpstr>
      <vt:lpstr>Slide 11</vt:lpstr>
      <vt:lpstr>PENILAIAN SIKAP</vt:lpstr>
      <vt:lpstr>PENILAIAN SIKAP</vt:lpstr>
      <vt:lpstr>TAHAPAN PENILAIAN SIKAP</vt:lpstr>
      <vt:lpstr>Slide 15</vt:lpstr>
      <vt:lpstr>FORMAT OBSERVASI SIKAP</vt:lpstr>
      <vt:lpstr>Slide 17</vt:lpstr>
      <vt:lpstr>Slide 18</vt:lpstr>
      <vt:lpstr>PENILAIAN AKHIR SIKAP</vt:lpstr>
      <vt:lpstr>Teknik &amp; Instrumen Penilaian Pengetahuan</vt:lpstr>
      <vt:lpstr>Teknik &amp; Instrumen Penilaian keterampilan</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Pemahaman Kompetensi, Materi, Pembelajaran, Penilaian, dan RPP</dc:title>
  <dc:creator>User</dc:creator>
  <cp:lastModifiedBy>Asus Ee</cp:lastModifiedBy>
  <cp:revision>650</cp:revision>
  <dcterms:created xsi:type="dcterms:W3CDTF">2014-08-20T11:12:39Z</dcterms:created>
  <dcterms:modified xsi:type="dcterms:W3CDTF">2017-04-20T01:39:08Z</dcterms:modified>
</cp:coreProperties>
</file>